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2" r:id="rId9"/>
    <p:sldId id="271" r:id="rId10"/>
    <p:sldId id="270" r:id="rId11"/>
    <p:sldId id="269" r:id="rId12"/>
    <p:sldId id="268" r:id="rId13"/>
    <p:sldId id="273" r:id="rId14"/>
    <p:sldId id="277" r:id="rId15"/>
    <p:sldId id="276" r:id="rId16"/>
    <p:sldId id="275" r:id="rId17"/>
    <p:sldId id="274" r:id="rId18"/>
    <p:sldId id="279" r:id="rId19"/>
    <p:sldId id="281" r:id="rId20"/>
    <p:sldId id="280" r:id="rId21"/>
    <p:sldId id="282" r:id="rId22"/>
    <p:sldId id="283" r:id="rId23"/>
    <p:sldId id="285" r:id="rId24"/>
    <p:sldId id="286" r:id="rId25"/>
    <p:sldId id="287" r:id="rId26"/>
    <p:sldId id="289" r:id="rId27"/>
    <p:sldId id="288" r:id="rId28"/>
    <p:sldId id="290" r:id="rId29"/>
    <p:sldId id="291" r:id="rId30"/>
    <p:sldId id="296" r:id="rId31"/>
    <p:sldId id="295" r:id="rId32"/>
    <p:sldId id="294" r:id="rId33"/>
    <p:sldId id="293" r:id="rId34"/>
    <p:sldId id="292" r:id="rId35"/>
    <p:sldId id="297" r:id="rId36"/>
    <p:sldId id="298" r:id="rId37"/>
    <p:sldId id="299" r:id="rId38"/>
    <p:sldId id="300" r:id="rId39"/>
    <p:sldId id="301" r:id="rId40"/>
    <p:sldId id="30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B8EB0-860C-4454-B7EA-9CCC8D5DD94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289D8-8F9B-46C7-9EC3-7BB6AD676E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828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23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33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25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6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1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356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73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22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6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0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45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B5E45-F11C-4DC3-BCB6-8DC6CB80CBF0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9354B-CFD0-4588-B81E-14F5EDDA20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58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8FA8B-D320-4587-9848-3BECE42A16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E62C06-A29D-42B4-BCCA-551410101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201333576 </a:t>
            </a:r>
            <a:r>
              <a:rPr lang="ko-KR" altLang="en-US" dirty="0"/>
              <a:t>이민구</a:t>
            </a:r>
          </a:p>
        </p:txBody>
      </p:sp>
    </p:spTree>
    <p:extLst>
      <p:ext uri="{BB962C8B-B14F-4D97-AF65-F5344CB8AC3E}">
        <p14:creationId xmlns:p14="http://schemas.microsoft.com/office/powerpoint/2010/main" val="336127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D4520F5-D492-4B7D-AC9F-17B4AB04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3" y="1171853"/>
            <a:ext cx="7741328" cy="3209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D1D5E0-76E0-48A7-86B2-92B1225BF1E5}"/>
              </a:ext>
            </a:extLst>
          </p:cNvPr>
          <p:cNvSpPr txBox="1"/>
          <p:nvPr/>
        </p:nvSpPr>
        <p:spPr>
          <a:xfrm>
            <a:off x="905522" y="4625266"/>
            <a:ext cx="385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전역변수 선언</a:t>
            </a:r>
            <a:endParaRPr lang="en-US" altLang="ko-KR" dirty="0"/>
          </a:p>
          <a:p>
            <a:r>
              <a:rPr lang="en-US" altLang="ko-KR" dirty="0"/>
              <a:t>Index</a:t>
            </a:r>
            <a:r>
              <a:rPr lang="ko-KR" altLang="en-US" dirty="0"/>
              <a:t>리스트 변수는 카테고리의 해당하는 상품들의 인덱스들을 저장하는 리스트</a:t>
            </a:r>
          </a:p>
        </p:txBody>
      </p:sp>
    </p:spTree>
    <p:extLst>
      <p:ext uri="{BB962C8B-B14F-4D97-AF65-F5344CB8AC3E}">
        <p14:creationId xmlns:p14="http://schemas.microsoft.com/office/powerpoint/2010/main" val="138360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89D5E0A-5060-4251-A288-50037337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37" y="1171853"/>
            <a:ext cx="4493651" cy="3819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B543AA-F315-47AD-B83A-06585266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156" y="1171854"/>
            <a:ext cx="5235948" cy="381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09533-314D-4A6D-AB32-DF890BC1EF7C}"/>
              </a:ext>
            </a:extLst>
          </p:cNvPr>
          <p:cNvSpPr txBox="1"/>
          <p:nvPr/>
        </p:nvSpPr>
        <p:spPr>
          <a:xfrm>
            <a:off x="1003177" y="5131293"/>
            <a:ext cx="706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</a:t>
            </a:r>
            <a:r>
              <a:rPr lang="en-US" altLang="ko-KR" dirty="0"/>
              <a:t>DB</a:t>
            </a:r>
            <a:r>
              <a:rPr lang="ko-KR" altLang="en-US" dirty="0"/>
              <a:t>요청과 값을 받았을 때 </a:t>
            </a:r>
          </a:p>
        </p:txBody>
      </p:sp>
    </p:spTree>
    <p:extLst>
      <p:ext uri="{BB962C8B-B14F-4D97-AF65-F5344CB8AC3E}">
        <p14:creationId xmlns:p14="http://schemas.microsoft.com/office/powerpoint/2010/main" val="2582881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95F26B0-C251-411F-A3A4-ABBC1BD5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3" y="1171853"/>
            <a:ext cx="4065256" cy="3879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D06BB6-D879-4E83-8A48-4C1D1B2649DE}"/>
              </a:ext>
            </a:extLst>
          </p:cNvPr>
          <p:cNvSpPr txBox="1"/>
          <p:nvPr/>
        </p:nvSpPr>
        <p:spPr>
          <a:xfrm>
            <a:off x="5468645" y="1171853"/>
            <a:ext cx="4332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조회버튼 클릭 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카테고리가 일치하는 상품들의 인덱스들을 </a:t>
            </a:r>
            <a:r>
              <a:rPr lang="en-US" altLang="ko-KR" dirty="0"/>
              <a:t>Index</a:t>
            </a:r>
            <a:r>
              <a:rPr lang="ko-KR" altLang="en-US" dirty="0"/>
              <a:t>리스트에 저장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4C5EDA1-DA93-4D60-A891-CFF183ADD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318189"/>
              </p:ext>
            </p:extLst>
          </p:nvPr>
        </p:nvGraphicFramePr>
        <p:xfrm>
          <a:off x="6890049" y="2817662"/>
          <a:ext cx="453551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1838">
                  <a:extLst>
                    <a:ext uri="{9D8B030D-6E8A-4147-A177-3AD203B41FA5}">
                      <a16:colId xmlns:a16="http://schemas.microsoft.com/office/drawing/2014/main" val="1797115435"/>
                    </a:ext>
                  </a:extLst>
                </a:gridCol>
                <a:gridCol w="1511838">
                  <a:extLst>
                    <a:ext uri="{9D8B030D-6E8A-4147-A177-3AD203B41FA5}">
                      <a16:colId xmlns:a16="http://schemas.microsoft.com/office/drawing/2014/main" val="451149786"/>
                    </a:ext>
                  </a:extLst>
                </a:gridCol>
                <a:gridCol w="1511838">
                  <a:extLst>
                    <a:ext uri="{9D8B030D-6E8A-4147-A177-3AD203B41FA5}">
                      <a16:colId xmlns:a16="http://schemas.microsoft.com/office/drawing/2014/main" val="3459121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인덱스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0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cleaning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102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toilet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…..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4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food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688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toilet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…….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80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toilet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…….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2034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6459785-431A-47BB-9E95-EAE9D5C218AB}"/>
              </a:ext>
            </a:extLst>
          </p:cNvPr>
          <p:cNvSpPr txBox="1"/>
          <p:nvPr/>
        </p:nvSpPr>
        <p:spPr>
          <a:xfrm>
            <a:off x="4421079" y="5104574"/>
            <a:ext cx="1784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설정한 카테고리가 </a:t>
            </a:r>
            <a:r>
              <a:rPr lang="en-US" altLang="ko-KR" dirty="0"/>
              <a:t>toilet</a:t>
            </a:r>
            <a:r>
              <a:rPr lang="ko-KR" altLang="en-US" dirty="0"/>
              <a:t>일 때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02EE426-FCA1-468D-8A89-93E324D251D0}"/>
              </a:ext>
            </a:extLst>
          </p:cNvPr>
          <p:cNvSpPr/>
          <p:nvPr/>
        </p:nvSpPr>
        <p:spPr>
          <a:xfrm>
            <a:off x="6890049" y="3603466"/>
            <a:ext cx="344588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91320BF-3F3D-455D-9947-9D9290DE0CC0}"/>
              </a:ext>
            </a:extLst>
          </p:cNvPr>
          <p:cNvSpPr/>
          <p:nvPr/>
        </p:nvSpPr>
        <p:spPr>
          <a:xfrm>
            <a:off x="6890047" y="4323084"/>
            <a:ext cx="344589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6A7D2EC-7969-4D7F-BB82-F118D3545574}"/>
              </a:ext>
            </a:extLst>
          </p:cNvPr>
          <p:cNvSpPr/>
          <p:nvPr/>
        </p:nvSpPr>
        <p:spPr>
          <a:xfrm>
            <a:off x="6890047" y="4682893"/>
            <a:ext cx="344589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77686-36D5-4161-9A21-48D0FDD672EB}"/>
              </a:ext>
            </a:extLst>
          </p:cNvPr>
          <p:cNvSpPr txBox="1"/>
          <p:nvPr/>
        </p:nvSpPr>
        <p:spPr>
          <a:xfrm>
            <a:off x="6010183" y="5166804"/>
            <a:ext cx="529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2, 4, 5</a:t>
            </a:r>
            <a:r>
              <a:rPr lang="ko-KR" altLang="en-US" dirty="0"/>
              <a:t>의 값을 </a:t>
            </a:r>
            <a:r>
              <a:rPr lang="en-US" altLang="ko-KR" dirty="0"/>
              <a:t>Index</a:t>
            </a:r>
            <a:r>
              <a:rPr lang="ko-KR" altLang="en-US" dirty="0"/>
              <a:t>에 삽입</a:t>
            </a:r>
          </a:p>
        </p:txBody>
      </p:sp>
    </p:spTree>
    <p:extLst>
      <p:ext uri="{BB962C8B-B14F-4D97-AF65-F5344CB8AC3E}">
        <p14:creationId xmlns:p14="http://schemas.microsoft.com/office/powerpoint/2010/main" val="165479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EF6A80B-641C-4C54-BCE6-1E053794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355162"/>
            <a:ext cx="5711563" cy="45484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E320CB-ECB6-4BC6-A5C7-BB4A50489800}"/>
              </a:ext>
            </a:extLst>
          </p:cNvPr>
          <p:cNvSpPr txBox="1"/>
          <p:nvPr/>
        </p:nvSpPr>
        <p:spPr>
          <a:xfrm>
            <a:off x="6525087" y="1278384"/>
            <a:ext cx="46785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다음 버튼 </a:t>
            </a:r>
            <a:r>
              <a:rPr lang="en-US" altLang="ko-KR" dirty="0"/>
              <a:t>: index</a:t>
            </a:r>
            <a:r>
              <a:rPr lang="ko-KR" altLang="en-US" dirty="0"/>
              <a:t>의 길이가 </a:t>
            </a:r>
            <a:r>
              <a:rPr lang="en-US" altLang="ko-KR" dirty="0"/>
              <a:t>6 </a:t>
            </a:r>
            <a:r>
              <a:rPr lang="ko-KR" altLang="en-US" dirty="0"/>
              <a:t>초과시 활성화</a:t>
            </a:r>
            <a:endParaRPr lang="en-US" altLang="ko-KR" dirty="0"/>
          </a:p>
          <a:p>
            <a:r>
              <a:rPr lang="en-US" altLang="ko-KR" dirty="0"/>
              <a:t>                   page</a:t>
            </a:r>
            <a:r>
              <a:rPr lang="ko-KR" altLang="en-US" dirty="0"/>
              <a:t>변수 값을 </a:t>
            </a:r>
            <a:r>
              <a:rPr lang="en-US" altLang="ko-KR" dirty="0"/>
              <a:t>+1</a:t>
            </a:r>
          </a:p>
          <a:p>
            <a:endParaRPr lang="en-US" altLang="ko-KR" dirty="0"/>
          </a:p>
          <a:p>
            <a:r>
              <a:rPr lang="ko-KR" altLang="en-US" dirty="0"/>
              <a:t>이전 버튼 </a:t>
            </a:r>
            <a:r>
              <a:rPr lang="en-US" altLang="ko-KR" dirty="0"/>
              <a:t>: </a:t>
            </a:r>
            <a:r>
              <a:rPr lang="ko-KR" altLang="en-US" dirty="0"/>
              <a:t>다음 버튼이 클릭되면 활성화</a:t>
            </a:r>
            <a:endParaRPr lang="en-US" altLang="ko-KR" dirty="0"/>
          </a:p>
          <a:p>
            <a:r>
              <a:rPr lang="en-US" altLang="ko-KR" dirty="0"/>
              <a:t>                page</a:t>
            </a:r>
            <a:r>
              <a:rPr lang="ko-KR" altLang="en-US" dirty="0"/>
              <a:t>변수 값을 </a:t>
            </a:r>
            <a:r>
              <a:rPr lang="en-US" altLang="ko-KR" dirty="0"/>
              <a:t>-1</a:t>
            </a:r>
          </a:p>
          <a:p>
            <a:r>
              <a:rPr lang="en-US" altLang="ko-KR" dirty="0"/>
              <a:t>                page</a:t>
            </a:r>
            <a:r>
              <a:rPr lang="ko-KR" altLang="en-US" dirty="0"/>
              <a:t>변수 값이 </a:t>
            </a:r>
            <a:r>
              <a:rPr lang="en-US" altLang="ko-KR" dirty="0"/>
              <a:t>1</a:t>
            </a:r>
            <a:r>
              <a:rPr lang="ko-KR" altLang="en-US" dirty="0"/>
              <a:t>이 되면 비활성화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62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8A76380-BFC8-47F4-B0F5-77622FF0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88" y="1253461"/>
            <a:ext cx="4772025" cy="4848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58AEE8-1A3F-4D5A-A125-B28BFD88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089" y="1453486"/>
            <a:ext cx="4305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8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C3CB834-17EC-4446-AD3A-97168EF6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80" y="1352410"/>
            <a:ext cx="5041361" cy="4810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085438-5542-4208-ACD5-5188B8E3E03B}"/>
              </a:ext>
            </a:extLst>
          </p:cNvPr>
          <p:cNvSpPr txBox="1"/>
          <p:nvPr/>
        </p:nvSpPr>
        <p:spPr>
          <a:xfrm>
            <a:off x="6096000" y="1352410"/>
            <a:ext cx="5349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Page</a:t>
            </a:r>
            <a:r>
              <a:rPr lang="ko-KR" altLang="en-US" dirty="0"/>
              <a:t>변수에 따라 컴포넌트들에 부여되는 값 변함</a:t>
            </a:r>
            <a:endParaRPr lang="en-US" altLang="ko-KR" dirty="0"/>
          </a:p>
          <a:p>
            <a:r>
              <a:rPr lang="en-US" altLang="ko-KR" dirty="0"/>
              <a:t>(page==1 </a:t>
            </a:r>
            <a:r>
              <a:rPr lang="ko-KR" altLang="en-US" dirty="0" err="1"/>
              <a:t>일경우</a:t>
            </a:r>
            <a:r>
              <a:rPr lang="ko-KR" altLang="en-US" dirty="0"/>
              <a:t> 첫번째 버튼에 </a:t>
            </a:r>
            <a:r>
              <a:rPr lang="en-US" altLang="ko-KR" dirty="0"/>
              <a:t>index</a:t>
            </a:r>
            <a:r>
              <a:rPr lang="ko-KR" altLang="en-US" dirty="0"/>
              <a:t>리스트의 첫번째 인덱스 값이 인덱스</a:t>
            </a:r>
            <a:r>
              <a:rPr lang="en-US" altLang="ko-KR" dirty="0"/>
              <a:t>, page==2</a:t>
            </a:r>
            <a:r>
              <a:rPr lang="ko-KR" altLang="en-US" dirty="0"/>
              <a:t>일 경우에는 </a:t>
            </a:r>
            <a:r>
              <a:rPr lang="en-US" altLang="ko-KR" dirty="0"/>
              <a:t>7</a:t>
            </a:r>
            <a:r>
              <a:rPr lang="ko-KR" altLang="en-US" dirty="0"/>
              <a:t>번째 인덱스 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722EAE0-FB3D-431C-9B1D-4F25418DB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72506"/>
              </p:ext>
            </p:extLst>
          </p:nvPr>
        </p:nvGraphicFramePr>
        <p:xfrm>
          <a:off x="6338656" y="3243580"/>
          <a:ext cx="57477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114">
                  <a:extLst>
                    <a:ext uri="{9D8B030D-6E8A-4147-A177-3AD203B41FA5}">
                      <a16:colId xmlns:a16="http://schemas.microsoft.com/office/drawing/2014/main" val="2303152418"/>
                    </a:ext>
                  </a:extLst>
                </a:gridCol>
                <a:gridCol w="821114">
                  <a:extLst>
                    <a:ext uri="{9D8B030D-6E8A-4147-A177-3AD203B41FA5}">
                      <a16:colId xmlns:a16="http://schemas.microsoft.com/office/drawing/2014/main" val="1925992531"/>
                    </a:ext>
                  </a:extLst>
                </a:gridCol>
                <a:gridCol w="821114">
                  <a:extLst>
                    <a:ext uri="{9D8B030D-6E8A-4147-A177-3AD203B41FA5}">
                      <a16:colId xmlns:a16="http://schemas.microsoft.com/office/drawing/2014/main" val="2308878181"/>
                    </a:ext>
                  </a:extLst>
                </a:gridCol>
                <a:gridCol w="821114">
                  <a:extLst>
                    <a:ext uri="{9D8B030D-6E8A-4147-A177-3AD203B41FA5}">
                      <a16:colId xmlns:a16="http://schemas.microsoft.com/office/drawing/2014/main" val="1932787838"/>
                    </a:ext>
                  </a:extLst>
                </a:gridCol>
                <a:gridCol w="821114">
                  <a:extLst>
                    <a:ext uri="{9D8B030D-6E8A-4147-A177-3AD203B41FA5}">
                      <a16:colId xmlns:a16="http://schemas.microsoft.com/office/drawing/2014/main" val="1709963647"/>
                    </a:ext>
                  </a:extLst>
                </a:gridCol>
                <a:gridCol w="821114">
                  <a:extLst>
                    <a:ext uri="{9D8B030D-6E8A-4147-A177-3AD203B41FA5}">
                      <a16:colId xmlns:a16="http://schemas.microsoft.com/office/drawing/2014/main" val="3494510120"/>
                    </a:ext>
                  </a:extLst>
                </a:gridCol>
                <a:gridCol w="821114">
                  <a:extLst>
                    <a:ext uri="{9D8B030D-6E8A-4147-A177-3AD203B41FA5}">
                      <a16:colId xmlns:a16="http://schemas.microsoft.com/office/drawing/2014/main" val="3064915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504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F3382AE-5AC2-42E8-B155-4BE2261AC8AB}"/>
              </a:ext>
            </a:extLst>
          </p:cNvPr>
          <p:cNvSpPr txBox="1"/>
          <p:nvPr/>
        </p:nvSpPr>
        <p:spPr>
          <a:xfrm>
            <a:off x="7874493" y="2867487"/>
            <a:ext cx="2503503" cy="370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</a:t>
            </a:r>
            <a:r>
              <a:rPr lang="ko-KR" altLang="en-US" dirty="0"/>
              <a:t>리스트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B2E13F8-D1C2-4B14-B378-F0FC1B5F5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508223"/>
              </p:ext>
            </p:extLst>
          </p:nvPr>
        </p:nvGraphicFramePr>
        <p:xfrm>
          <a:off x="5921406" y="4115197"/>
          <a:ext cx="6081204" cy="3801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3534">
                  <a:extLst>
                    <a:ext uri="{9D8B030D-6E8A-4147-A177-3AD203B41FA5}">
                      <a16:colId xmlns:a16="http://schemas.microsoft.com/office/drawing/2014/main" val="1184873495"/>
                    </a:ext>
                  </a:extLst>
                </a:gridCol>
                <a:gridCol w="1013534">
                  <a:extLst>
                    <a:ext uri="{9D8B030D-6E8A-4147-A177-3AD203B41FA5}">
                      <a16:colId xmlns:a16="http://schemas.microsoft.com/office/drawing/2014/main" val="880286749"/>
                    </a:ext>
                  </a:extLst>
                </a:gridCol>
                <a:gridCol w="1013534">
                  <a:extLst>
                    <a:ext uri="{9D8B030D-6E8A-4147-A177-3AD203B41FA5}">
                      <a16:colId xmlns:a16="http://schemas.microsoft.com/office/drawing/2014/main" val="1946298052"/>
                    </a:ext>
                  </a:extLst>
                </a:gridCol>
                <a:gridCol w="1013534">
                  <a:extLst>
                    <a:ext uri="{9D8B030D-6E8A-4147-A177-3AD203B41FA5}">
                      <a16:colId xmlns:a16="http://schemas.microsoft.com/office/drawing/2014/main" val="2097473312"/>
                    </a:ext>
                  </a:extLst>
                </a:gridCol>
                <a:gridCol w="1013534">
                  <a:extLst>
                    <a:ext uri="{9D8B030D-6E8A-4147-A177-3AD203B41FA5}">
                      <a16:colId xmlns:a16="http://schemas.microsoft.com/office/drawing/2014/main" val="2916551027"/>
                    </a:ext>
                  </a:extLst>
                </a:gridCol>
                <a:gridCol w="1013534">
                  <a:extLst>
                    <a:ext uri="{9D8B030D-6E8A-4147-A177-3AD203B41FA5}">
                      <a16:colId xmlns:a16="http://schemas.microsoft.com/office/drawing/2014/main" val="3761263211"/>
                    </a:ext>
                  </a:extLst>
                </a:gridCol>
              </a:tblGrid>
              <a:tr h="3801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food1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clean1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toilet1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toilet2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clean2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toilet3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06101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28DB6A9-8964-43C5-B119-33967170BE97}"/>
              </a:ext>
            </a:extLst>
          </p:cNvPr>
          <p:cNvSpPr txBox="1"/>
          <p:nvPr/>
        </p:nvSpPr>
        <p:spPr>
          <a:xfrm>
            <a:off x="7874493" y="3746377"/>
            <a:ext cx="217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Pname</a:t>
            </a:r>
            <a:r>
              <a:rPr lang="ko-KR" altLang="en-US" dirty="0"/>
              <a:t>리스트</a:t>
            </a:r>
          </a:p>
        </p:txBody>
      </p:sp>
    </p:spTree>
    <p:extLst>
      <p:ext uri="{BB962C8B-B14F-4D97-AF65-F5344CB8AC3E}">
        <p14:creationId xmlns:p14="http://schemas.microsoft.com/office/powerpoint/2010/main" val="1562945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24828D-04ED-4113-BBB9-A9958F92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10" y="1341268"/>
            <a:ext cx="1724025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FF980A-8415-4B69-9161-B1757640D9D8}"/>
              </a:ext>
            </a:extLst>
          </p:cNvPr>
          <p:cNvSpPr txBox="1"/>
          <p:nvPr/>
        </p:nvSpPr>
        <p:spPr>
          <a:xfrm>
            <a:off x="5131293" y="1393794"/>
            <a:ext cx="490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상품 이름은 버튼의</a:t>
            </a:r>
            <a:r>
              <a:rPr lang="en-US" altLang="ko-KR" dirty="0"/>
              <a:t> Text</a:t>
            </a:r>
            <a:r>
              <a:rPr lang="ko-KR" altLang="en-US" dirty="0"/>
              <a:t>값으로 사용됨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버튼이 클릭 되면 현재 버튼의 </a:t>
            </a:r>
            <a:r>
              <a:rPr lang="en-US" altLang="ko-KR" dirty="0"/>
              <a:t>Text</a:t>
            </a:r>
            <a:r>
              <a:rPr lang="ko-KR" altLang="en-US" dirty="0"/>
              <a:t>에 </a:t>
            </a:r>
            <a:r>
              <a:rPr lang="ko-KR" altLang="en-US" dirty="0" err="1"/>
              <a:t>저장되있는</a:t>
            </a:r>
            <a:r>
              <a:rPr lang="ko-KR" altLang="en-US" dirty="0"/>
              <a:t> 상품명의 상품을 검색한다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9970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644458A-9AEF-43C5-8FA5-488747D88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79" y="1171853"/>
            <a:ext cx="10001250" cy="3152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A382AC-0E28-459D-AD8B-4AE5AAC243F7}"/>
              </a:ext>
            </a:extLst>
          </p:cNvPr>
          <p:cNvSpPr txBox="1"/>
          <p:nvPr/>
        </p:nvSpPr>
        <p:spPr>
          <a:xfrm>
            <a:off x="932155" y="4438835"/>
            <a:ext cx="6542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</a:t>
            </a:r>
            <a:r>
              <a:rPr lang="ko-KR" altLang="en-US" dirty="0"/>
              <a:t>리스트</a:t>
            </a:r>
            <a:r>
              <a:rPr lang="en-US" altLang="ko-KR" dirty="0"/>
              <a:t>, page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매개변수를 이용하여 클릭된 버튼이 가리키는 상품을 알아내어 상품 정보를 원소가 </a:t>
            </a:r>
            <a:r>
              <a:rPr lang="en-US" altLang="ko-KR" dirty="0"/>
              <a:t>3</a:t>
            </a:r>
            <a:r>
              <a:rPr lang="ko-KR" altLang="en-US" dirty="0"/>
              <a:t>개인 리스트에 저장하여 그 리스트와 함께 다음 화면으로 이동한다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375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66ABA45-11A8-4EF5-AE4C-6F3819831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86" y="1356242"/>
            <a:ext cx="2283303" cy="455628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AB8CBA0-378F-4BB7-B10A-C260242C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96" y="1356242"/>
            <a:ext cx="2283303" cy="45562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C5F1FB-567A-4EA5-BC6C-D7600EC99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1" y="1356253"/>
            <a:ext cx="2283305" cy="4556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E0D7AF-1FCA-4D02-BFF5-6B38EB5EE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4" y="1356242"/>
            <a:ext cx="2283304" cy="45562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A0B851-E998-4829-B578-C9C7AAF34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1" y="1373716"/>
            <a:ext cx="2283304" cy="45562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425A9B-1B8D-44C4-8A7F-FD223876258B}"/>
              </a:ext>
            </a:extLst>
          </p:cNvPr>
          <p:cNvSpPr txBox="1"/>
          <p:nvPr/>
        </p:nvSpPr>
        <p:spPr>
          <a:xfrm>
            <a:off x="4785064" y="1722268"/>
            <a:ext cx="553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뷰어를 이용</a:t>
            </a:r>
            <a:endParaRPr lang="en-US" altLang="ko-KR" dirty="0"/>
          </a:p>
          <a:p>
            <a:r>
              <a:rPr lang="ko-KR" altLang="en-US" dirty="0"/>
              <a:t>이전 화면에서 받아온 초기값을 각각 상품명</a:t>
            </a:r>
            <a:r>
              <a:rPr lang="en-US" altLang="ko-KR" dirty="0"/>
              <a:t>, </a:t>
            </a:r>
            <a:r>
              <a:rPr lang="ko-KR" altLang="en-US" dirty="0"/>
              <a:t>상품 가격 상품 </a:t>
            </a:r>
            <a:r>
              <a:rPr lang="en-US" altLang="ko-KR" dirty="0" err="1"/>
              <a:t>url</a:t>
            </a:r>
            <a:r>
              <a:rPr lang="ko-KR" altLang="en-US" dirty="0"/>
              <a:t>로 하여 각각의 컴포넌트의 속성으로 저장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E2B427C-18F6-4B3E-A2E8-8A064BDA422F}"/>
              </a:ext>
            </a:extLst>
          </p:cNvPr>
          <p:cNvSpPr/>
          <p:nvPr/>
        </p:nvSpPr>
        <p:spPr>
          <a:xfrm>
            <a:off x="758223" y="1995716"/>
            <a:ext cx="344588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B8BFEFA-CF8B-4F52-9203-5BD9C4A7A5A5}"/>
              </a:ext>
            </a:extLst>
          </p:cNvPr>
          <p:cNvCxnSpPr>
            <a:cxnSpLocks/>
          </p:cNvCxnSpPr>
          <p:nvPr/>
        </p:nvCxnSpPr>
        <p:spPr>
          <a:xfrm>
            <a:off x="1109709" y="2077375"/>
            <a:ext cx="3542190" cy="10120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B015B78-2727-410E-AA38-400F837E503F}"/>
              </a:ext>
            </a:extLst>
          </p:cNvPr>
          <p:cNvSpPr txBox="1"/>
          <p:nvPr/>
        </p:nvSpPr>
        <p:spPr>
          <a:xfrm>
            <a:off x="4785064" y="2991775"/>
            <a:ext cx="5140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조회 버튼을 누르면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2495812-113F-4104-835B-AC90E3C4D2FA}"/>
              </a:ext>
            </a:extLst>
          </p:cNvPr>
          <p:cNvSpPr/>
          <p:nvPr/>
        </p:nvSpPr>
        <p:spPr>
          <a:xfrm>
            <a:off x="1283824" y="4855805"/>
            <a:ext cx="344588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4683BA-9D6A-443C-ACDC-14102FDE7C24}"/>
              </a:ext>
            </a:extLst>
          </p:cNvPr>
          <p:cNvCxnSpPr>
            <a:cxnSpLocks/>
          </p:cNvCxnSpPr>
          <p:nvPr/>
        </p:nvCxnSpPr>
        <p:spPr>
          <a:xfrm flipV="1">
            <a:off x="1628412" y="3757288"/>
            <a:ext cx="2952466" cy="1196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E060F02-3EFC-473F-9FFA-6F0BD5222D6E}"/>
              </a:ext>
            </a:extLst>
          </p:cNvPr>
          <p:cNvSpPr txBox="1"/>
          <p:nvPr/>
        </p:nvSpPr>
        <p:spPr>
          <a:xfrm>
            <a:off x="4651898" y="3515557"/>
            <a:ext cx="553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이전에 구매했던 수량이 검색되고 주문하기 버튼과 증가 버튼 활성 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CB81963-2057-4817-9EB8-992BF5F39A56}"/>
              </a:ext>
            </a:extLst>
          </p:cNvPr>
          <p:cNvSpPr/>
          <p:nvPr/>
        </p:nvSpPr>
        <p:spPr>
          <a:xfrm>
            <a:off x="1090495" y="5057450"/>
            <a:ext cx="671103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BC10DAD-2F9F-4072-9EA1-B325DB5A9E03}"/>
              </a:ext>
            </a:extLst>
          </p:cNvPr>
          <p:cNvCxnSpPr>
            <a:cxnSpLocks/>
          </p:cNvCxnSpPr>
          <p:nvPr/>
        </p:nvCxnSpPr>
        <p:spPr>
          <a:xfrm flipV="1">
            <a:off x="1738811" y="4497197"/>
            <a:ext cx="3046253" cy="7132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C6D7459-9252-4578-9EE3-9D9F03FB0C08}"/>
              </a:ext>
            </a:extLst>
          </p:cNvPr>
          <p:cNvSpPr txBox="1"/>
          <p:nvPr/>
        </p:nvSpPr>
        <p:spPr>
          <a:xfrm>
            <a:off x="4785064" y="4279037"/>
            <a:ext cx="527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증가 및 감소버튼 클릭 시 수량이 증가 및 감소하고</a:t>
            </a:r>
            <a:endParaRPr lang="en-US" altLang="ko-KR" dirty="0"/>
          </a:p>
          <a:p>
            <a:r>
              <a:rPr lang="ko-KR" altLang="en-US" dirty="0"/>
              <a:t>각각 다른 소리가 재생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10D8B53-40D2-4BB2-90BF-0795849451D5}"/>
              </a:ext>
            </a:extLst>
          </p:cNvPr>
          <p:cNvSpPr/>
          <p:nvPr/>
        </p:nvSpPr>
        <p:spPr>
          <a:xfrm>
            <a:off x="1821741" y="5099380"/>
            <a:ext cx="344588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213AD26-68E4-4EA8-8309-AA88D3C16027}"/>
              </a:ext>
            </a:extLst>
          </p:cNvPr>
          <p:cNvCxnSpPr>
            <a:cxnSpLocks/>
          </p:cNvCxnSpPr>
          <p:nvPr/>
        </p:nvCxnSpPr>
        <p:spPr>
          <a:xfrm flipV="1">
            <a:off x="2166329" y="5227902"/>
            <a:ext cx="2524948" cy="270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8F2A9A-16EB-4EBC-B901-EF6EFCC8A9BD}"/>
              </a:ext>
            </a:extLst>
          </p:cNvPr>
          <p:cNvSpPr txBox="1"/>
          <p:nvPr/>
        </p:nvSpPr>
        <p:spPr>
          <a:xfrm>
            <a:off x="4651898" y="4953738"/>
            <a:ext cx="6143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주문하기 버튼 클릭 시 기존에 주문한 량 </a:t>
            </a:r>
            <a:r>
              <a:rPr lang="en-US" altLang="ko-KR" dirty="0"/>
              <a:t>+ </a:t>
            </a:r>
            <a:r>
              <a:rPr lang="ko-KR" altLang="en-US" dirty="0"/>
              <a:t>주문한 수량 적용되고 웹</a:t>
            </a:r>
            <a:r>
              <a:rPr lang="en-US" altLang="ko-KR" dirty="0"/>
              <a:t>DB</a:t>
            </a:r>
            <a:r>
              <a:rPr lang="ko-KR" altLang="en-US" dirty="0"/>
              <a:t>에도 변경된 점을 갱신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Texting</a:t>
            </a:r>
            <a:r>
              <a:rPr lang="ko-KR" altLang="en-US" dirty="0"/>
              <a:t>컴포넌트에서 </a:t>
            </a:r>
            <a:r>
              <a:rPr lang="ko-KR" altLang="en-US" dirty="0" err="1"/>
              <a:t>로그인화면에서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저장한 전화번호로 문자를 보냄</a:t>
            </a:r>
          </a:p>
        </p:txBody>
      </p:sp>
    </p:spTree>
    <p:extLst>
      <p:ext uri="{BB962C8B-B14F-4D97-AF65-F5344CB8AC3E}">
        <p14:creationId xmlns:p14="http://schemas.microsoft.com/office/powerpoint/2010/main" val="26668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3DDA0CD-98A0-481D-BF7A-69D718B2D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2" y="1105825"/>
            <a:ext cx="4743450" cy="331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7412E-8099-42FA-9E46-E48693033B85}"/>
              </a:ext>
            </a:extLst>
          </p:cNvPr>
          <p:cNvSpPr txBox="1"/>
          <p:nvPr/>
        </p:nvSpPr>
        <p:spPr>
          <a:xfrm>
            <a:off x="6276513" y="1296140"/>
            <a:ext cx="439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Checkzero</a:t>
            </a:r>
            <a:r>
              <a:rPr lang="ko-KR" altLang="en-US" dirty="0"/>
              <a:t>변수는 이전에 주문한 목록이 없을 경우 </a:t>
            </a:r>
            <a:r>
              <a:rPr lang="en-US" altLang="ko-KR" dirty="0"/>
              <a:t>0</a:t>
            </a:r>
            <a:r>
              <a:rPr lang="ko-KR" altLang="en-US" dirty="0"/>
              <a:t>을 표시해 주기 위한 장치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47D80-14B7-4635-8037-E1E74505502B}"/>
              </a:ext>
            </a:extLst>
          </p:cNvPr>
          <p:cNvSpPr txBox="1"/>
          <p:nvPr/>
        </p:nvSpPr>
        <p:spPr>
          <a:xfrm>
            <a:off x="6276513" y="2325950"/>
            <a:ext cx="474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문자열 형식의 세 변수는 이전 화면에서의 초기값을 받는 변수</a:t>
            </a:r>
          </a:p>
        </p:txBody>
      </p:sp>
    </p:spTree>
    <p:extLst>
      <p:ext uri="{BB962C8B-B14F-4D97-AF65-F5344CB8AC3E}">
        <p14:creationId xmlns:p14="http://schemas.microsoft.com/office/powerpoint/2010/main" val="134451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DA9179B-9699-44D8-8629-8BECD5B92BB5}"/>
              </a:ext>
            </a:extLst>
          </p:cNvPr>
          <p:cNvCxnSpPr/>
          <p:nvPr/>
        </p:nvCxnSpPr>
        <p:spPr>
          <a:xfrm>
            <a:off x="727969" y="1233996"/>
            <a:ext cx="10520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AC6EF3-77F5-42E0-923D-CD78D5DD7016}"/>
              </a:ext>
            </a:extLst>
          </p:cNvPr>
          <p:cNvSpPr txBox="1"/>
          <p:nvPr/>
        </p:nvSpPr>
        <p:spPr>
          <a:xfrm>
            <a:off x="870012" y="594804"/>
            <a:ext cx="498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생필품 구매 어플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7DC94-FBB0-40BB-9ABE-49602A1366D8}"/>
              </a:ext>
            </a:extLst>
          </p:cNvPr>
          <p:cNvSpPr txBox="1"/>
          <p:nvPr/>
        </p:nvSpPr>
        <p:spPr>
          <a:xfrm>
            <a:off x="941033" y="1491449"/>
            <a:ext cx="778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중간고사때 대략적인 설계 와 디자인한 것을 바탕으로 구현</a:t>
            </a:r>
            <a:endParaRPr lang="en-US" altLang="ko-KR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CF0CAFD1-C8E2-41FA-ADBE-EA07CE85A6A5}"/>
              </a:ext>
            </a:extLst>
          </p:cNvPr>
          <p:cNvSpPr/>
          <p:nvPr/>
        </p:nvSpPr>
        <p:spPr>
          <a:xfrm>
            <a:off x="1020932" y="2118233"/>
            <a:ext cx="2556769" cy="4385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C0373-61F6-4DE9-B8A9-1D25F5B792ED}"/>
              </a:ext>
            </a:extLst>
          </p:cNvPr>
          <p:cNvSpPr txBox="1"/>
          <p:nvPr/>
        </p:nvSpPr>
        <p:spPr>
          <a:xfrm>
            <a:off x="1020931" y="2636667"/>
            <a:ext cx="8859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아파트 주민이라는 제한적인 인원들에게 상품 정보</a:t>
            </a:r>
            <a:r>
              <a:rPr lang="en-US" altLang="ko-KR" dirty="0"/>
              <a:t> </a:t>
            </a:r>
            <a:r>
              <a:rPr lang="ko-KR" altLang="en-US" dirty="0"/>
              <a:t>제공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각각의 상품에 따른 주문정보 습득</a:t>
            </a:r>
            <a:r>
              <a:rPr lang="en-US" altLang="ko-KR" dirty="0"/>
              <a:t>(</a:t>
            </a:r>
            <a:r>
              <a:rPr lang="ko-KR" altLang="en-US" dirty="0"/>
              <a:t>주문한 고객</a:t>
            </a:r>
            <a:r>
              <a:rPr lang="en-US" altLang="ko-KR" dirty="0"/>
              <a:t>, </a:t>
            </a:r>
            <a:r>
              <a:rPr lang="ko-KR" altLang="en-US" dirty="0"/>
              <a:t>상품 종류</a:t>
            </a:r>
            <a:r>
              <a:rPr lang="en-US" altLang="ko-KR" dirty="0"/>
              <a:t>, </a:t>
            </a:r>
            <a:r>
              <a:rPr lang="ko-KR" altLang="en-US" dirty="0"/>
              <a:t>주문 수량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어플을 통해서 주민들은 주문과 주문 취소 가능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데이터베이스를 통해 정보를 저장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FF08502-3CCB-4D76-B0B7-8A34EEF7B8B5}"/>
              </a:ext>
            </a:extLst>
          </p:cNvPr>
          <p:cNvSpPr/>
          <p:nvPr/>
        </p:nvSpPr>
        <p:spPr>
          <a:xfrm>
            <a:off x="4261281" y="4093538"/>
            <a:ext cx="3195961" cy="6826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035DFA-0004-4730-9794-FD831523AAD8}"/>
              </a:ext>
            </a:extLst>
          </p:cNvPr>
          <p:cNvSpPr/>
          <p:nvPr/>
        </p:nvSpPr>
        <p:spPr>
          <a:xfrm>
            <a:off x="2148396" y="5335480"/>
            <a:ext cx="3080552" cy="68173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관리자용 앱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DAB2E8D-899C-44B7-A748-0EB3B381B191}"/>
              </a:ext>
            </a:extLst>
          </p:cNvPr>
          <p:cNvCxnSpPr/>
          <p:nvPr/>
        </p:nvCxnSpPr>
        <p:spPr>
          <a:xfrm flipH="1">
            <a:off x="4074850" y="4776186"/>
            <a:ext cx="532661" cy="559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9251D0ED-F674-426A-836A-ACAAE02B5214}"/>
              </a:ext>
            </a:extLst>
          </p:cNvPr>
          <p:cNvSpPr/>
          <p:nvPr/>
        </p:nvSpPr>
        <p:spPr>
          <a:xfrm>
            <a:off x="7093258" y="5335480"/>
            <a:ext cx="2858610" cy="681737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주민</a:t>
            </a:r>
            <a:r>
              <a:rPr lang="en-US" altLang="ko-KR" dirty="0"/>
              <a:t>(</a:t>
            </a:r>
            <a:r>
              <a:rPr lang="ko-KR" altLang="en-US" dirty="0"/>
              <a:t>개인</a:t>
            </a:r>
            <a:r>
              <a:rPr lang="en-US" altLang="ko-KR" dirty="0"/>
              <a:t>)</a:t>
            </a:r>
            <a:r>
              <a:rPr lang="ko-KR" altLang="en-US" dirty="0"/>
              <a:t>앱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9847FD-FB2C-4691-B2BC-F3442F35EAE6}"/>
              </a:ext>
            </a:extLst>
          </p:cNvPr>
          <p:cNvCxnSpPr/>
          <p:nvPr/>
        </p:nvCxnSpPr>
        <p:spPr>
          <a:xfrm>
            <a:off x="7164280" y="4776186"/>
            <a:ext cx="656947" cy="5592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36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5989FF1-E77A-49BB-8E7C-649E671D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0" y="1040946"/>
            <a:ext cx="5298606" cy="5187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A25EE-8BD6-4EDE-BD28-B308A255DC31}"/>
              </a:ext>
            </a:extLst>
          </p:cNvPr>
          <p:cNvSpPr txBox="1"/>
          <p:nvPr/>
        </p:nvSpPr>
        <p:spPr>
          <a:xfrm>
            <a:off x="6161103" y="1242874"/>
            <a:ext cx="4669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phone</a:t>
            </a:r>
            <a:r>
              <a:rPr lang="ko-KR" altLang="en-US" dirty="0"/>
              <a:t>태그와 </a:t>
            </a:r>
            <a:r>
              <a:rPr lang="en-US" altLang="ko-KR" dirty="0"/>
              <a:t>id</a:t>
            </a:r>
            <a:r>
              <a:rPr lang="ko-KR" altLang="en-US" dirty="0"/>
              <a:t>태그를 가져옴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B4889-4150-4662-84D7-810B18716D25}"/>
              </a:ext>
            </a:extLst>
          </p:cNvPr>
          <p:cNvSpPr txBox="1"/>
          <p:nvPr/>
        </p:nvSpPr>
        <p:spPr>
          <a:xfrm>
            <a:off x="6507332" y="2601157"/>
            <a:ext cx="4145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이전화면에서 보낸 값을 변수에 부여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컴포넌트의 속성 값으로 저장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EE374-8EF9-49CB-B1E3-4198438BE167}"/>
              </a:ext>
            </a:extLst>
          </p:cNvPr>
          <p:cNvSpPr txBox="1"/>
          <p:nvPr/>
        </p:nvSpPr>
        <p:spPr>
          <a:xfrm>
            <a:off x="6161103" y="4376691"/>
            <a:ext cx="39061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</a:t>
            </a:r>
            <a:r>
              <a:rPr lang="en-US" altLang="ko-KR" dirty="0"/>
              <a:t>DB</a:t>
            </a:r>
            <a:r>
              <a:rPr lang="ko-KR" altLang="en-US" dirty="0"/>
              <a:t>로 값 요청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Sound</a:t>
            </a:r>
            <a:r>
              <a:rPr lang="ko-KR" altLang="en-US" dirty="0"/>
              <a:t>컴포넌트에 미리 속성 값을 저장시켜 놓음 으로써 로딩시간 단축</a:t>
            </a:r>
          </a:p>
        </p:txBody>
      </p:sp>
    </p:spTree>
    <p:extLst>
      <p:ext uri="{BB962C8B-B14F-4D97-AF65-F5344CB8AC3E}">
        <p14:creationId xmlns:p14="http://schemas.microsoft.com/office/powerpoint/2010/main" val="3068046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7F18EAA-C02F-451C-9EC6-5F6C8DD4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09" y="1400175"/>
            <a:ext cx="5695950" cy="4057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D4DF20-B93F-4989-B36A-FE5DD0728ED3}"/>
              </a:ext>
            </a:extLst>
          </p:cNvPr>
          <p:cNvSpPr txBox="1"/>
          <p:nvPr/>
        </p:nvSpPr>
        <p:spPr>
          <a:xfrm>
            <a:off x="6862439" y="1447060"/>
            <a:ext cx="4199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</a:t>
            </a:r>
            <a:r>
              <a:rPr lang="en-US" altLang="ko-KR" dirty="0"/>
              <a:t>DB</a:t>
            </a:r>
            <a:r>
              <a:rPr lang="ko-KR" altLang="en-US" dirty="0"/>
              <a:t>에서 값을 </a:t>
            </a:r>
            <a:r>
              <a:rPr lang="ko-KR" altLang="en-US" dirty="0" err="1"/>
              <a:t>받았을때</a:t>
            </a:r>
            <a:endParaRPr lang="en-US" altLang="ko-KR" dirty="0"/>
          </a:p>
          <a:p>
            <a:r>
              <a:rPr lang="ko-KR" altLang="en-US" dirty="0" err="1"/>
              <a:t>태그에따라</a:t>
            </a:r>
            <a:r>
              <a:rPr lang="ko-KR" altLang="en-US" dirty="0"/>
              <a:t> 리스트 변수에 값을 부여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37309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0C43E5D-DCAA-4652-ADA2-D750F8CD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171853"/>
            <a:ext cx="6048652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ACFFCE-CEAF-4A92-9649-01215040B0BA}"/>
              </a:ext>
            </a:extLst>
          </p:cNvPr>
          <p:cNvSpPr txBox="1"/>
          <p:nvPr/>
        </p:nvSpPr>
        <p:spPr>
          <a:xfrm>
            <a:off x="6596109" y="1287262"/>
            <a:ext cx="50957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조회버튼 클릭 시 </a:t>
            </a:r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주문 목록의 </a:t>
            </a:r>
            <a:r>
              <a:rPr lang="en-US" altLang="ko-KR" dirty="0"/>
              <a:t>id</a:t>
            </a:r>
            <a:r>
              <a:rPr lang="ko-KR" altLang="en-US" dirty="0"/>
              <a:t>원소를 반복문을 통하여 검색 </a:t>
            </a:r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원소가 현재 사용자와 일치할 경우 </a:t>
            </a:r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상품같은 인덱스의 상품명도 현재 상품명과 일치하는지 검색 </a:t>
            </a:r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일치할 경우 레이블의 텍스트를 같은 인덱스의 수량 원소의 값으로 함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A0D08-2DCD-4E05-918A-C2F5E8CAE956}"/>
              </a:ext>
            </a:extLst>
          </p:cNvPr>
          <p:cNvSpPr txBox="1"/>
          <p:nvPr/>
        </p:nvSpPr>
        <p:spPr>
          <a:xfrm>
            <a:off x="6312023" y="4811697"/>
            <a:ext cx="5270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값이 존재하지 않을 경우 레이블의 텍스트는 </a:t>
            </a:r>
            <a:r>
              <a:rPr lang="en-US" altLang="ko-KR" dirty="0"/>
              <a:t>0</a:t>
            </a:r>
            <a:r>
              <a:rPr lang="ko-KR" altLang="en-US" dirty="0"/>
              <a:t>이 되고 </a:t>
            </a:r>
            <a:r>
              <a:rPr lang="en-US" altLang="ko-KR" dirty="0"/>
              <a:t>index</a:t>
            </a:r>
            <a:r>
              <a:rPr lang="ko-KR" altLang="en-US" dirty="0"/>
              <a:t>의 값은 주문 목록리스트 길이 </a:t>
            </a:r>
            <a:r>
              <a:rPr lang="en-US" altLang="ko-KR" dirty="0"/>
              <a:t>+1</a:t>
            </a:r>
            <a:r>
              <a:rPr lang="ko-KR" altLang="en-US" dirty="0"/>
              <a:t>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새로 삽입될 것이기 때문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539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872BCB8-7103-4FCC-BE22-2B9243A0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95" y="1182950"/>
            <a:ext cx="6115050" cy="4171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C14F3E-982D-462E-923A-DDAE7B5BC833}"/>
              </a:ext>
            </a:extLst>
          </p:cNvPr>
          <p:cNvSpPr txBox="1"/>
          <p:nvPr/>
        </p:nvSpPr>
        <p:spPr>
          <a:xfrm>
            <a:off x="6755907" y="1287262"/>
            <a:ext cx="50957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수량 감소버튼 </a:t>
            </a:r>
            <a:r>
              <a:rPr lang="en-US" altLang="ko-KR" dirty="0"/>
              <a:t>: </a:t>
            </a:r>
            <a:r>
              <a:rPr lang="ko-KR" altLang="en-US" dirty="0"/>
              <a:t>주문수량 레이블이 </a:t>
            </a:r>
            <a:r>
              <a:rPr lang="en-US" altLang="ko-KR" dirty="0"/>
              <a:t>0</a:t>
            </a:r>
            <a:r>
              <a:rPr lang="ko-KR" altLang="en-US" dirty="0"/>
              <a:t>이 되면 비활성</a:t>
            </a:r>
            <a:endParaRPr lang="en-US" altLang="ko-KR" dirty="0"/>
          </a:p>
          <a:p>
            <a:r>
              <a:rPr lang="ko-KR" altLang="en-US" dirty="0"/>
              <a:t>증가버튼이 클릭되면 활성</a:t>
            </a:r>
            <a:endParaRPr lang="en-US" altLang="ko-KR" dirty="0"/>
          </a:p>
          <a:p>
            <a:r>
              <a:rPr lang="ko-KR" altLang="en-US" dirty="0"/>
              <a:t>각각의 버튼은 클릭될 시 </a:t>
            </a:r>
            <a:r>
              <a:rPr lang="en-US" altLang="ko-KR" dirty="0"/>
              <a:t>Sound</a:t>
            </a:r>
            <a:r>
              <a:rPr lang="ko-KR" altLang="en-US" dirty="0"/>
              <a:t>컴포넌트에서 설정된 효과음이 플레이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95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E61E476-D4CF-4478-B254-DB0AA185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163122"/>
            <a:ext cx="5610225" cy="5155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274151-B83B-44EB-913C-1745B34FAECD}"/>
              </a:ext>
            </a:extLst>
          </p:cNvPr>
          <p:cNvSpPr txBox="1"/>
          <p:nvPr/>
        </p:nvSpPr>
        <p:spPr>
          <a:xfrm>
            <a:off x="6096000" y="1163122"/>
            <a:ext cx="45660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주문하기 버튼 클릭 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이전에 주문한 수량이 존재 시</a:t>
            </a:r>
            <a:r>
              <a:rPr lang="en-US" altLang="ko-KR" dirty="0"/>
              <a:t> </a:t>
            </a:r>
            <a:r>
              <a:rPr lang="en-US" altLang="ko-KR" dirty="0" err="1"/>
              <a:t>repalace</a:t>
            </a:r>
            <a:r>
              <a:rPr lang="en-US" altLang="ko-KR" dirty="0"/>
              <a:t> list item </a:t>
            </a:r>
            <a:r>
              <a:rPr lang="ko-KR" altLang="en-US" dirty="0"/>
              <a:t>메서드를 이용</a:t>
            </a:r>
            <a:r>
              <a:rPr lang="en-US" altLang="ko-KR" dirty="0"/>
              <a:t>, index</a:t>
            </a:r>
            <a:r>
              <a:rPr lang="ko-KR" altLang="en-US" dirty="0"/>
              <a:t>를 인덱스로 가지는 주문수량 리스트의 원소를 바꾸어 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존재하지 않을 시 새로운 데이터를 리스트에 삽입한다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변경된 리스트로 웹</a:t>
            </a:r>
            <a:r>
              <a:rPr lang="en-US" altLang="ko-KR" dirty="0"/>
              <a:t>DB</a:t>
            </a:r>
            <a:r>
              <a:rPr lang="ko-KR" altLang="en-US" dirty="0"/>
              <a:t>갱신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en-US" altLang="ko-KR" dirty="0"/>
              <a:t>Texting </a:t>
            </a:r>
            <a:r>
              <a:rPr lang="ko-KR" altLang="en-US" dirty="0"/>
              <a:t>컴포넌트로 주문했다는 문자 전송</a:t>
            </a:r>
          </a:p>
        </p:txBody>
      </p:sp>
    </p:spTree>
    <p:extLst>
      <p:ext uri="{BB962C8B-B14F-4D97-AF65-F5344CB8AC3E}">
        <p14:creationId xmlns:p14="http://schemas.microsoft.com/office/powerpoint/2010/main" val="627895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CAFDE72-EB50-4E4D-95F4-1F6A6FCEC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8" y="1351446"/>
            <a:ext cx="2282905" cy="46926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DB1D1B-7230-42AA-B305-F7F993F15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7" y="1433840"/>
            <a:ext cx="2282906" cy="46926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4F61A5-B6B9-49CF-AFBF-7D6786FD1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8" y="1351447"/>
            <a:ext cx="2282905" cy="469263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F19009-88A4-40D1-846D-4BBB92D6F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7" y="1351448"/>
            <a:ext cx="2282906" cy="46926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3889C4-57A5-4EB1-951C-FD9B12FCB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8" y="1351447"/>
            <a:ext cx="2282905" cy="4692639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56DE12F2-8856-48B8-AA2E-91F383FB61AE}"/>
              </a:ext>
            </a:extLst>
          </p:cNvPr>
          <p:cNvSpPr/>
          <p:nvPr/>
        </p:nvSpPr>
        <p:spPr>
          <a:xfrm>
            <a:off x="660527" y="1649487"/>
            <a:ext cx="644490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29E3553-7214-4E93-85A1-057FA5032DAB}"/>
              </a:ext>
            </a:extLst>
          </p:cNvPr>
          <p:cNvCxnSpPr>
            <a:stCxn id="18" idx="6"/>
          </p:cNvCxnSpPr>
          <p:nvPr/>
        </p:nvCxnSpPr>
        <p:spPr>
          <a:xfrm flipV="1">
            <a:off x="1305017" y="1433840"/>
            <a:ext cx="3258105" cy="3790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0ECDBC-5C0B-48BE-879E-2EDEC1848113}"/>
              </a:ext>
            </a:extLst>
          </p:cNvPr>
          <p:cNvSpPr txBox="1"/>
          <p:nvPr/>
        </p:nvSpPr>
        <p:spPr>
          <a:xfrm>
            <a:off x="4563122" y="1154097"/>
            <a:ext cx="582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Screen4</a:t>
            </a:r>
            <a:r>
              <a:rPr lang="ko-KR" altLang="en-US" dirty="0"/>
              <a:t>와 유사한 방식 카테고리 대신 자신의 </a:t>
            </a:r>
            <a:r>
              <a:rPr lang="en-US" altLang="ko-KR" dirty="0"/>
              <a:t>id</a:t>
            </a:r>
            <a:r>
              <a:rPr lang="ko-KR" altLang="en-US" dirty="0"/>
              <a:t>를 사용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87A62FF-D958-4ADE-BE88-5688F9486C38}"/>
              </a:ext>
            </a:extLst>
          </p:cNvPr>
          <p:cNvSpPr/>
          <p:nvPr/>
        </p:nvSpPr>
        <p:spPr>
          <a:xfrm>
            <a:off x="816747" y="2143360"/>
            <a:ext cx="1606858" cy="24020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3E81290-83BB-448E-BDA6-62FB63F2A55A}"/>
              </a:ext>
            </a:extLst>
          </p:cNvPr>
          <p:cNvCxnSpPr>
            <a:cxnSpLocks/>
          </p:cNvCxnSpPr>
          <p:nvPr/>
        </p:nvCxnSpPr>
        <p:spPr>
          <a:xfrm flipV="1">
            <a:off x="2318551" y="1976203"/>
            <a:ext cx="2315593" cy="7974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4A905B-024B-458F-8459-EC905D4ECE19}"/>
              </a:ext>
            </a:extLst>
          </p:cNvPr>
          <p:cNvSpPr txBox="1"/>
          <p:nvPr/>
        </p:nvSpPr>
        <p:spPr>
          <a:xfrm>
            <a:off x="4563122" y="1656593"/>
            <a:ext cx="608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조회버튼 클릭 시 자신의 </a:t>
            </a:r>
            <a:r>
              <a:rPr lang="en-US" altLang="ko-KR" dirty="0"/>
              <a:t>id</a:t>
            </a:r>
            <a:r>
              <a:rPr lang="ko-KR" altLang="en-US" dirty="0"/>
              <a:t>가 주문한 상품의 정보를 나열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07E7749-20B3-4747-8CB2-778BA62002B1}"/>
              </a:ext>
            </a:extLst>
          </p:cNvPr>
          <p:cNvSpPr/>
          <p:nvPr/>
        </p:nvSpPr>
        <p:spPr>
          <a:xfrm>
            <a:off x="609600" y="2916520"/>
            <a:ext cx="305540" cy="2767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A10D270-5718-493A-A4EB-34A1896D816F}"/>
              </a:ext>
            </a:extLst>
          </p:cNvPr>
          <p:cNvCxnSpPr>
            <a:stCxn id="26" idx="6"/>
          </p:cNvCxnSpPr>
          <p:nvPr/>
        </p:nvCxnSpPr>
        <p:spPr>
          <a:xfrm flipV="1">
            <a:off x="915140" y="2916520"/>
            <a:ext cx="3647982" cy="1383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F872300-6A92-4055-B074-BF69E96896DA}"/>
              </a:ext>
            </a:extLst>
          </p:cNvPr>
          <p:cNvSpPr txBox="1"/>
          <p:nvPr/>
        </p:nvSpPr>
        <p:spPr>
          <a:xfrm>
            <a:off x="4634144" y="2654423"/>
            <a:ext cx="56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checkedBox</a:t>
            </a:r>
            <a:r>
              <a:rPr lang="ko-KR" altLang="en-US" dirty="0"/>
              <a:t>컴포넌트를 이용하여 주문한 상품을 삭제 가능</a:t>
            </a:r>
          </a:p>
        </p:txBody>
      </p:sp>
    </p:spTree>
    <p:extLst>
      <p:ext uri="{BB962C8B-B14F-4D97-AF65-F5344CB8AC3E}">
        <p14:creationId xmlns:p14="http://schemas.microsoft.com/office/powerpoint/2010/main" val="41306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ACB6BA1-0E5E-43BF-8FBF-33D145A09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11" y="1212426"/>
            <a:ext cx="3046848" cy="37818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30624F-D7D9-4405-866C-9814234AC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774" y="1171853"/>
            <a:ext cx="2912443" cy="38630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C3B25-669B-4BB9-9D1C-1AA419E2D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717" y="1171853"/>
            <a:ext cx="5023753" cy="3728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593A1-E5D4-40EB-B53C-706590AB5187}"/>
              </a:ext>
            </a:extLst>
          </p:cNvPr>
          <p:cNvSpPr txBox="1"/>
          <p:nvPr/>
        </p:nvSpPr>
        <p:spPr>
          <a:xfrm>
            <a:off x="745723" y="5299969"/>
            <a:ext cx="9836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체크박스에 체크 된 수를 검사 </a:t>
            </a:r>
            <a:r>
              <a:rPr lang="en-US" altLang="ko-KR" dirty="0"/>
              <a:t>-&gt;  </a:t>
            </a:r>
            <a:r>
              <a:rPr lang="ko-KR" altLang="en-US" dirty="0"/>
              <a:t>체크된 수가 </a:t>
            </a:r>
            <a:r>
              <a:rPr lang="en-US" altLang="ko-KR" dirty="0"/>
              <a:t>1</a:t>
            </a:r>
            <a:r>
              <a:rPr lang="ko-KR" altLang="en-US" dirty="0"/>
              <a:t>일 경우 일 때만 삭제 실행 </a:t>
            </a:r>
            <a:r>
              <a:rPr lang="en-US" altLang="ko-KR" dirty="0"/>
              <a:t>-&gt; 1</a:t>
            </a:r>
            <a:r>
              <a:rPr lang="ko-KR" altLang="en-US" dirty="0"/>
              <a:t>이 아닐 경우 삭제는 실행 되지 않고 </a:t>
            </a:r>
            <a:r>
              <a:rPr lang="ko-KR" altLang="en-US" dirty="0" err="1"/>
              <a:t>안내메세지</a:t>
            </a:r>
            <a:r>
              <a:rPr lang="ko-KR" altLang="en-US" dirty="0"/>
              <a:t> 띄움</a:t>
            </a:r>
          </a:p>
        </p:txBody>
      </p:sp>
    </p:spTree>
    <p:extLst>
      <p:ext uri="{BB962C8B-B14F-4D97-AF65-F5344CB8AC3E}">
        <p14:creationId xmlns:p14="http://schemas.microsoft.com/office/powerpoint/2010/main" val="2452521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144E82E-A319-46F5-BF3E-BC88DABBE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4" y="1171853"/>
            <a:ext cx="4767308" cy="31981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0CE87-9669-4286-A839-9F21CB6190F9}"/>
              </a:ext>
            </a:extLst>
          </p:cNvPr>
          <p:cNvSpPr txBox="1"/>
          <p:nvPr/>
        </p:nvSpPr>
        <p:spPr>
          <a:xfrm>
            <a:off x="6096000" y="1482571"/>
            <a:ext cx="4885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 프로시저</a:t>
            </a:r>
            <a:endParaRPr lang="en-US" altLang="ko-KR" dirty="0"/>
          </a:p>
          <a:p>
            <a:r>
              <a:rPr lang="en-US" altLang="ko-KR" dirty="0"/>
              <a:t>Screen4</a:t>
            </a:r>
            <a:r>
              <a:rPr lang="ko-KR" altLang="en-US" dirty="0"/>
              <a:t>처럼 정의된 </a:t>
            </a:r>
            <a:r>
              <a:rPr lang="en-US" altLang="ko-KR" dirty="0"/>
              <a:t>Index</a:t>
            </a:r>
            <a:r>
              <a:rPr lang="ko-KR" altLang="en-US" dirty="0"/>
              <a:t>리스트의 원소를 인덱스로 하여 리스트의 값들을 찾고 리스트에서 제거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105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92E72B5-DD0C-41C6-A8C1-D94D35095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3" y="1355327"/>
            <a:ext cx="2142477" cy="44039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A4E1E7-E643-4298-B7D8-E3F802BD608C}"/>
              </a:ext>
            </a:extLst>
          </p:cNvPr>
          <p:cNvSpPr txBox="1"/>
          <p:nvPr/>
        </p:nvSpPr>
        <p:spPr>
          <a:xfrm>
            <a:off x="4376691" y="1355327"/>
            <a:ext cx="6631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 박스에 입력된 값들이 각각의 리스트로 삽입되고</a:t>
            </a:r>
            <a:endParaRPr lang="en-US" altLang="ko-KR" dirty="0"/>
          </a:p>
          <a:p>
            <a:r>
              <a:rPr lang="ko-KR" altLang="en-US" dirty="0"/>
              <a:t>변화한 리스트를 웹</a:t>
            </a:r>
            <a:r>
              <a:rPr lang="en-US" altLang="ko-KR" dirty="0"/>
              <a:t>DB</a:t>
            </a:r>
            <a:r>
              <a:rPr lang="ko-KR" altLang="en-US" dirty="0"/>
              <a:t>에 저장함으로써 웹</a:t>
            </a:r>
            <a:r>
              <a:rPr lang="en-US" altLang="ko-KR" dirty="0"/>
              <a:t>DB</a:t>
            </a:r>
            <a:r>
              <a:rPr lang="ko-KR" altLang="en-US" dirty="0"/>
              <a:t>갱신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호수가 동일한 값이 입력될 경우 </a:t>
            </a:r>
            <a:r>
              <a:rPr lang="ko-KR" altLang="en-US" dirty="0" err="1"/>
              <a:t>경고메세지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삭제 시 동</a:t>
            </a:r>
            <a:r>
              <a:rPr lang="en-US" altLang="ko-KR" dirty="0"/>
              <a:t>, </a:t>
            </a:r>
            <a:r>
              <a:rPr lang="ko-KR" altLang="en-US" dirty="0"/>
              <a:t>호수를 입력 하면 삭제됨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조회 버튼을 이용하여 가입인원의 정보를 확인 가능</a:t>
            </a:r>
          </a:p>
        </p:txBody>
      </p:sp>
    </p:spTree>
    <p:extLst>
      <p:ext uri="{BB962C8B-B14F-4D97-AF65-F5344CB8AC3E}">
        <p14:creationId xmlns:p14="http://schemas.microsoft.com/office/powerpoint/2010/main" val="136917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F52A3EB-4301-416A-909A-D2422FFA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3" y="1020932"/>
            <a:ext cx="3202717" cy="1180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DE6C46-5DE0-4FE8-98F9-7F33ECB0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11" y="2194999"/>
            <a:ext cx="3486479" cy="1500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4D87FD-4EE2-4DC7-974D-15E5B1CDE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29" y="3562720"/>
            <a:ext cx="5334533" cy="2536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1057A5-DCCD-494C-ABB2-CD3BC40B9468}"/>
              </a:ext>
            </a:extLst>
          </p:cNvPr>
          <p:cNvSpPr txBox="1"/>
          <p:nvPr/>
        </p:nvSpPr>
        <p:spPr>
          <a:xfrm>
            <a:off x="6095999" y="1535837"/>
            <a:ext cx="4788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tag</a:t>
            </a:r>
            <a:r>
              <a:rPr lang="ko-KR" altLang="en-US" dirty="0"/>
              <a:t>를 요청하여 데이터를 받으면 받은 값을 </a:t>
            </a:r>
            <a:r>
              <a:rPr lang="en-US" altLang="ko-KR" dirty="0"/>
              <a:t>tag</a:t>
            </a:r>
            <a:r>
              <a:rPr lang="ko-KR" altLang="en-US" dirty="0"/>
              <a:t>에 따라서 각각의 리스트에 저장</a:t>
            </a:r>
          </a:p>
        </p:txBody>
      </p:sp>
    </p:spTree>
    <p:extLst>
      <p:ext uri="{BB962C8B-B14F-4D97-AF65-F5344CB8AC3E}">
        <p14:creationId xmlns:p14="http://schemas.microsoft.com/office/powerpoint/2010/main" val="270138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A82FA7E-DD06-4C4E-A78E-0E93A03B7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9" y="1338309"/>
            <a:ext cx="3336324" cy="41813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253F57-3193-4522-808E-A949FA74BDD6}"/>
              </a:ext>
            </a:extLst>
          </p:cNvPr>
          <p:cNvSpPr txBox="1"/>
          <p:nvPr/>
        </p:nvSpPr>
        <p:spPr>
          <a:xfrm>
            <a:off x="4660777" y="1305017"/>
            <a:ext cx="422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화면 </a:t>
            </a:r>
            <a:r>
              <a:rPr lang="en-US" altLang="ko-KR" dirty="0"/>
              <a:t>: </a:t>
            </a:r>
            <a:r>
              <a:rPr lang="ko-KR" altLang="en-US" dirty="0"/>
              <a:t>로그인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91D190-2B26-4035-ABB8-D2794D450842}"/>
              </a:ext>
            </a:extLst>
          </p:cNvPr>
          <p:cNvSpPr txBox="1"/>
          <p:nvPr/>
        </p:nvSpPr>
        <p:spPr>
          <a:xfrm>
            <a:off x="4785064" y="1988598"/>
            <a:ext cx="616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각각의 텍스트 박스에 동</a:t>
            </a:r>
            <a:r>
              <a:rPr lang="en-US" altLang="ko-KR" dirty="0"/>
              <a:t>, </a:t>
            </a:r>
            <a:r>
              <a:rPr lang="ko-KR" altLang="en-US" dirty="0"/>
              <a:t>호수와 관리자에게서 부여 받은 비밀번호를 입력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1158F3A-2BB1-4B31-9556-282F72861DD5}"/>
              </a:ext>
            </a:extLst>
          </p:cNvPr>
          <p:cNvSpPr/>
          <p:nvPr/>
        </p:nvSpPr>
        <p:spPr>
          <a:xfrm>
            <a:off x="2281561" y="2920753"/>
            <a:ext cx="257453" cy="2396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271E2C6-8B64-466C-A74E-6FB47FDCFA03}"/>
              </a:ext>
            </a:extLst>
          </p:cNvPr>
          <p:cNvCxnSpPr>
            <a:stCxn id="9" idx="6"/>
          </p:cNvCxnSpPr>
          <p:nvPr/>
        </p:nvCxnSpPr>
        <p:spPr>
          <a:xfrm>
            <a:off x="2539014" y="3040602"/>
            <a:ext cx="2485747" cy="297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F269DE-A616-47EC-8A90-F2053AFE3655}"/>
              </a:ext>
            </a:extLst>
          </p:cNvPr>
          <p:cNvSpPr txBox="1"/>
          <p:nvPr/>
        </p:nvSpPr>
        <p:spPr>
          <a:xfrm>
            <a:off x="5024761" y="3150665"/>
            <a:ext cx="59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물음표 버튼 클릭 시 </a:t>
            </a:r>
            <a:r>
              <a:rPr lang="en-US" altLang="ko-KR" dirty="0"/>
              <a:t>Text to Speech</a:t>
            </a:r>
            <a:r>
              <a:rPr lang="ko-KR" altLang="en-US" dirty="0"/>
              <a:t>컴포넌트에서 미리 지정된 안내 음성을 </a:t>
            </a:r>
            <a:r>
              <a:rPr lang="en-US" altLang="ko-KR" dirty="0"/>
              <a:t>Speak</a:t>
            </a:r>
            <a:r>
              <a:rPr lang="ko-KR" altLang="en-US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B7E152-0A1B-4809-B764-D643E081CCD5}"/>
              </a:ext>
            </a:extLst>
          </p:cNvPr>
          <p:cNvSpPr/>
          <p:nvPr/>
        </p:nvSpPr>
        <p:spPr>
          <a:xfrm>
            <a:off x="1651248" y="3578169"/>
            <a:ext cx="781234" cy="345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8DC29A4-221D-4386-947F-7C648DB80A6B}"/>
              </a:ext>
            </a:extLst>
          </p:cNvPr>
          <p:cNvCxnSpPr/>
          <p:nvPr/>
        </p:nvCxnSpPr>
        <p:spPr>
          <a:xfrm>
            <a:off x="2432482" y="3765508"/>
            <a:ext cx="2485747" cy="2974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29AF047-BDE6-4066-BC8A-3F7C4651A083}"/>
              </a:ext>
            </a:extLst>
          </p:cNvPr>
          <p:cNvSpPr txBox="1"/>
          <p:nvPr/>
        </p:nvSpPr>
        <p:spPr>
          <a:xfrm>
            <a:off x="4918229" y="3914209"/>
            <a:ext cx="6356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버튼 클릭 시 입력된 정보와 </a:t>
            </a:r>
            <a:r>
              <a:rPr lang="en-US" altLang="ko-KR" dirty="0" err="1"/>
              <a:t>TinyWebDB</a:t>
            </a:r>
            <a:r>
              <a:rPr lang="ko-KR" altLang="en-US" dirty="0"/>
              <a:t>에서 받아온 값들을 비교하여 로그인 여부 결정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틀린 값 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en-US" altLang="ko-KR" dirty="0"/>
              <a:t>Notifier</a:t>
            </a:r>
            <a:r>
              <a:rPr lang="ko-KR" altLang="en-US" dirty="0"/>
              <a:t>컴포넌트에서 경고 문구 내보냄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618D7-D646-4E2D-AD91-4E558606604A}"/>
              </a:ext>
            </a:extLst>
          </p:cNvPr>
          <p:cNvSpPr txBox="1"/>
          <p:nvPr/>
        </p:nvSpPr>
        <p:spPr>
          <a:xfrm>
            <a:off x="4918229" y="5078027"/>
            <a:ext cx="6418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로그인에 성공하면 아파트 호수 와 로그인 유무를 </a:t>
            </a:r>
            <a:r>
              <a:rPr lang="en-US" altLang="ko-KR" dirty="0" err="1"/>
              <a:t>TinyDB</a:t>
            </a:r>
            <a:r>
              <a:rPr lang="ko-KR" altLang="en-US" dirty="0"/>
              <a:t>에 저장하여 다음에 앱을 실행하였을 때 로그인이 </a:t>
            </a:r>
            <a:r>
              <a:rPr lang="ko-KR" altLang="en-US" dirty="0" err="1"/>
              <a:t>필요없도록</a:t>
            </a:r>
            <a:r>
              <a:rPr lang="ko-KR" altLang="en-US" dirty="0"/>
              <a:t> 설계</a:t>
            </a:r>
          </a:p>
        </p:txBody>
      </p:sp>
    </p:spTree>
    <p:extLst>
      <p:ext uri="{BB962C8B-B14F-4D97-AF65-F5344CB8AC3E}">
        <p14:creationId xmlns:p14="http://schemas.microsoft.com/office/powerpoint/2010/main" val="2980400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6D9B69A-CA78-4878-AB1C-D60FD03F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80" y="1401237"/>
            <a:ext cx="7391400" cy="3895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E4093F-BF68-4312-B1C6-B140ACACEFC2}"/>
              </a:ext>
            </a:extLst>
          </p:cNvPr>
          <p:cNvSpPr txBox="1"/>
          <p:nvPr/>
        </p:nvSpPr>
        <p:spPr>
          <a:xfrm>
            <a:off x="7998781" y="1393794"/>
            <a:ext cx="35421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</a:t>
            </a:r>
            <a:r>
              <a:rPr lang="ko-KR" altLang="en-US" dirty="0"/>
              <a:t>리스트를 반복하여 조회 텍스트를 나타낸다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Id</a:t>
            </a:r>
            <a:r>
              <a:rPr lang="ko-KR" altLang="en-US" dirty="0"/>
              <a:t>는 </a:t>
            </a:r>
            <a:r>
              <a:rPr lang="en-US" altLang="ko-KR" dirty="0"/>
              <a:t>item</a:t>
            </a:r>
            <a:r>
              <a:rPr lang="ko-KR" altLang="en-US" dirty="0"/>
              <a:t>을 이용하여 나타낼 수 있지만 다른 리스트의 원소들은 인덱스를 이용하여 나타내야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163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A5CF3F5-B1BE-4193-803C-2E295BD93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71854"/>
            <a:ext cx="4079055" cy="50602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9DB03-2928-4AE6-B4DA-B50A3F2D8A6F}"/>
              </a:ext>
            </a:extLst>
          </p:cNvPr>
          <p:cNvSpPr txBox="1"/>
          <p:nvPr/>
        </p:nvSpPr>
        <p:spPr>
          <a:xfrm>
            <a:off x="5832629" y="1171854"/>
            <a:ext cx="5894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</a:t>
            </a:r>
            <a:r>
              <a:rPr lang="en-US" altLang="ko-KR" dirty="0"/>
              <a:t>, </a:t>
            </a:r>
            <a:r>
              <a:rPr lang="ko-KR" altLang="en-US" dirty="0"/>
              <a:t>호수를 합친 텍스트가 </a:t>
            </a:r>
            <a:r>
              <a:rPr lang="en-US" altLang="ko-KR" dirty="0"/>
              <a:t>id</a:t>
            </a:r>
            <a:r>
              <a:rPr lang="ko-KR" altLang="en-US" dirty="0"/>
              <a:t>리스트에 있는지 여부 검사</a:t>
            </a:r>
            <a:endParaRPr lang="en-US" altLang="ko-KR" dirty="0"/>
          </a:p>
          <a:p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없을 경우 텍스트박스의 데이터들을 각각의 리스트에 삽입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DB</a:t>
            </a:r>
            <a:r>
              <a:rPr lang="ko-KR" altLang="en-US" dirty="0"/>
              <a:t>의 </a:t>
            </a:r>
            <a:r>
              <a:rPr lang="en-US" altLang="ko-KR" dirty="0" err="1"/>
              <a:t>StroeValue</a:t>
            </a:r>
            <a:r>
              <a:rPr lang="ko-KR" altLang="en-US" dirty="0"/>
              <a:t>를 통해 웹</a:t>
            </a:r>
            <a:r>
              <a:rPr lang="en-US" altLang="ko-KR" dirty="0"/>
              <a:t>DB</a:t>
            </a:r>
            <a:r>
              <a:rPr lang="ko-KR" altLang="en-US" dirty="0"/>
              <a:t>갱신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존재할 경우 경고 메시지 띄움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4775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CBCCC44-E9CB-4F7F-85A9-426A6A8C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1" y="1348325"/>
            <a:ext cx="2266764" cy="4659460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87CDC19-4D78-497A-95D8-4F676ECBF719}"/>
              </a:ext>
            </a:extLst>
          </p:cNvPr>
          <p:cNvSpPr/>
          <p:nvPr/>
        </p:nvSpPr>
        <p:spPr>
          <a:xfrm>
            <a:off x="804911" y="3016649"/>
            <a:ext cx="322553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84397AD-250A-43BC-AE7E-418CE677F0F0}"/>
              </a:ext>
            </a:extLst>
          </p:cNvPr>
          <p:cNvSpPr/>
          <p:nvPr/>
        </p:nvSpPr>
        <p:spPr>
          <a:xfrm>
            <a:off x="1127464" y="3016649"/>
            <a:ext cx="322553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BF32DAA-F2FF-4B7D-A8DA-D077DF2C8079}"/>
              </a:ext>
            </a:extLst>
          </p:cNvPr>
          <p:cNvSpPr/>
          <p:nvPr/>
        </p:nvSpPr>
        <p:spPr>
          <a:xfrm>
            <a:off x="1432265" y="3005691"/>
            <a:ext cx="725010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6690EC1-FD6F-4066-8C6E-5E33EBC9F2AA}"/>
              </a:ext>
            </a:extLst>
          </p:cNvPr>
          <p:cNvCxnSpPr>
            <a:stCxn id="24" idx="7"/>
          </p:cNvCxnSpPr>
          <p:nvPr/>
        </p:nvCxnSpPr>
        <p:spPr>
          <a:xfrm flipV="1">
            <a:off x="1080227" y="1544715"/>
            <a:ext cx="3163299" cy="15197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E70C074-3DED-4CE1-A942-812E97965037}"/>
              </a:ext>
            </a:extLst>
          </p:cNvPr>
          <p:cNvSpPr txBox="1"/>
          <p:nvPr/>
        </p:nvSpPr>
        <p:spPr>
          <a:xfrm>
            <a:off x="4243526" y="1348325"/>
            <a:ext cx="6418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삽입 시 카테고리리스트에 입력한 값이 존재하지 않을 경우 카테고리리스트에 카테고리 삽입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존재할 경우 삽입 안함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DC3DAF2-EE14-4E64-8A70-304152887EB4}"/>
              </a:ext>
            </a:extLst>
          </p:cNvPr>
          <p:cNvCxnSpPr>
            <a:cxnSpLocks/>
          </p:cNvCxnSpPr>
          <p:nvPr/>
        </p:nvCxnSpPr>
        <p:spPr>
          <a:xfrm flipV="1">
            <a:off x="1395385" y="2843975"/>
            <a:ext cx="2768242" cy="4306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F0EA5FE-4CFE-44BE-A826-732C6D0C587F}"/>
              </a:ext>
            </a:extLst>
          </p:cNvPr>
          <p:cNvSpPr txBox="1"/>
          <p:nvPr/>
        </p:nvSpPr>
        <p:spPr>
          <a:xfrm>
            <a:off x="4243526" y="2573070"/>
            <a:ext cx="655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카테고리리스트에는 영향을 끼치지 못함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4E3DE7-DA8E-4B15-BBE3-7D276FB9CC33}"/>
              </a:ext>
            </a:extLst>
          </p:cNvPr>
          <p:cNvCxnSpPr/>
          <p:nvPr/>
        </p:nvCxnSpPr>
        <p:spPr>
          <a:xfrm>
            <a:off x="2087844" y="3274651"/>
            <a:ext cx="2503503" cy="4034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138208B-A10C-407C-8B87-17D8E4F71974}"/>
              </a:ext>
            </a:extLst>
          </p:cNvPr>
          <p:cNvSpPr txBox="1"/>
          <p:nvPr/>
        </p:nvSpPr>
        <p:spPr>
          <a:xfrm>
            <a:off x="4591347" y="3343365"/>
            <a:ext cx="6372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카테고리를 삭제하면 카테고리리스트의 </a:t>
            </a:r>
            <a:r>
              <a:rPr lang="ko-KR" altLang="en-US" dirty="0" err="1"/>
              <a:t>원소뿐만이</a:t>
            </a:r>
            <a:r>
              <a:rPr lang="ko-KR" altLang="en-US" dirty="0"/>
              <a:t> 아니라 그 카테고리를 갖고있는 모든 상품 정보 삭제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1127001-519D-4DA0-8214-459AC80CB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144130"/>
              </p:ext>
            </p:extLst>
          </p:nvPr>
        </p:nvGraphicFramePr>
        <p:xfrm>
          <a:off x="3206431" y="4241662"/>
          <a:ext cx="119689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893">
                  <a:extLst>
                    <a:ext uri="{9D8B030D-6E8A-4147-A177-3AD203B41FA5}">
                      <a16:colId xmlns:a16="http://schemas.microsoft.com/office/drawing/2014/main" val="648544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카테고리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595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toilet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41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cleaning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519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food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694056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E634569-AB51-42BB-9C8B-DFA932552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712795"/>
              </p:ext>
            </p:extLst>
          </p:nvPr>
        </p:nvGraphicFramePr>
        <p:xfrm>
          <a:off x="5009965" y="4241662"/>
          <a:ext cx="6631748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7937">
                  <a:extLst>
                    <a:ext uri="{9D8B030D-6E8A-4147-A177-3AD203B41FA5}">
                      <a16:colId xmlns:a16="http://schemas.microsoft.com/office/drawing/2014/main" val="3345977904"/>
                    </a:ext>
                  </a:extLst>
                </a:gridCol>
                <a:gridCol w="1657937">
                  <a:extLst>
                    <a:ext uri="{9D8B030D-6E8A-4147-A177-3AD203B41FA5}">
                      <a16:colId xmlns:a16="http://schemas.microsoft.com/office/drawing/2014/main" val="144859709"/>
                    </a:ext>
                  </a:extLst>
                </a:gridCol>
                <a:gridCol w="1657937">
                  <a:extLst>
                    <a:ext uri="{9D8B030D-6E8A-4147-A177-3AD203B41FA5}">
                      <a16:colId xmlns:a16="http://schemas.microsoft.com/office/drawing/2014/main" val="1337398998"/>
                    </a:ext>
                  </a:extLst>
                </a:gridCol>
                <a:gridCol w="1657937">
                  <a:extLst>
                    <a:ext uri="{9D8B030D-6E8A-4147-A177-3AD203B41FA5}">
                      <a16:colId xmlns:a16="http://schemas.microsoft.com/office/drawing/2014/main" val="496518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상품카테고리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상품가격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상품</a:t>
                      </a:r>
                      <a:r>
                        <a:rPr lang="en-US" altLang="ko-KR" dirty="0" err="1"/>
                        <a:t>url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0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toilet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Pure tissue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25000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07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cleaning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Vacuum cleaner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390000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00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food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Jeju</a:t>
                      </a:r>
                      <a:r>
                        <a:rPr lang="en-US" altLang="ko-KR" dirty="0"/>
                        <a:t> orange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040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food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jinramen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17000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569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99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E21743B-0C07-43DE-A87D-373E0F9C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69" y="1268799"/>
            <a:ext cx="7883486" cy="4568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B7DE3E-8071-4165-9C5B-BBD56ABB7B94}"/>
              </a:ext>
            </a:extLst>
          </p:cNvPr>
          <p:cNvSpPr txBox="1"/>
          <p:nvPr/>
        </p:nvSpPr>
        <p:spPr>
          <a:xfrm>
            <a:off x="8677656" y="1399032"/>
            <a:ext cx="2898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en-US" altLang="ko-KR" dirty="0"/>
              <a:t>Tag</a:t>
            </a:r>
            <a:r>
              <a:rPr lang="ko-KR" altLang="en-US" dirty="0"/>
              <a:t>를 요청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받은 값들을 각각 리스트에 저장</a:t>
            </a:r>
          </a:p>
        </p:txBody>
      </p:sp>
    </p:spTree>
    <p:extLst>
      <p:ext uri="{BB962C8B-B14F-4D97-AF65-F5344CB8AC3E}">
        <p14:creationId xmlns:p14="http://schemas.microsoft.com/office/powerpoint/2010/main" val="2332576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F41DCA3-E88A-4A0D-A820-A8B1E157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09734"/>
            <a:ext cx="5945403" cy="3963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CB1065-8EE8-4415-8457-A0C0D1D4252A}"/>
              </a:ext>
            </a:extLst>
          </p:cNvPr>
          <p:cNvSpPr txBox="1"/>
          <p:nvPr/>
        </p:nvSpPr>
        <p:spPr>
          <a:xfrm>
            <a:off x="6720396" y="1309734"/>
            <a:ext cx="4758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각각 텍스트박스 공백화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원소 삽입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원소 삭제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웹</a:t>
            </a:r>
            <a:r>
              <a:rPr lang="en-US" altLang="ko-KR" dirty="0"/>
              <a:t>DB</a:t>
            </a:r>
            <a:r>
              <a:rPr lang="ko-KR" altLang="en-US" dirty="0"/>
              <a:t>갱신 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동작을 하는 프로시저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168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BBE573E-7051-4446-89ED-9A8E2CBDB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16" y="1278755"/>
            <a:ext cx="5743575" cy="449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61AE9-BC61-480C-BFBC-44CE27C90EB9}"/>
              </a:ext>
            </a:extLst>
          </p:cNvPr>
          <p:cNvSpPr txBox="1"/>
          <p:nvPr/>
        </p:nvSpPr>
        <p:spPr>
          <a:xfrm>
            <a:off x="6427433" y="1251751"/>
            <a:ext cx="5166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클릭 시</a:t>
            </a:r>
            <a:endParaRPr lang="en-US" altLang="ko-KR" dirty="0"/>
          </a:p>
          <a:p>
            <a:r>
              <a:rPr lang="ko-KR" altLang="en-US" dirty="0"/>
              <a:t>카테고리리스트에 카테고리가 존재하는지 </a:t>
            </a:r>
            <a:r>
              <a:rPr lang="ko-KR" altLang="en-US" dirty="0" err="1"/>
              <a:t>안하는지</a:t>
            </a:r>
            <a:r>
              <a:rPr lang="ko-KR" altLang="en-US" dirty="0"/>
              <a:t> 여부를 검사</a:t>
            </a:r>
            <a:r>
              <a:rPr lang="en-US" altLang="ko-KR" dirty="0"/>
              <a:t>, </a:t>
            </a:r>
            <a:r>
              <a:rPr lang="ko-KR" altLang="en-US" dirty="0"/>
              <a:t>상품 이름이 중복되는지 검사</a:t>
            </a:r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카테고리가 존재 안 할 경우에 추가로 카테고리리스트에 </a:t>
            </a:r>
            <a:r>
              <a:rPr lang="ko-KR" altLang="en-US" dirty="0" err="1"/>
              <a:t>카테고리텍스트를</a:t>
            </a:r>
            <a:r>
              <a:rPr lang="ko-KR" altLang="en-US" dirty="0"/>
              <a:t> 삽입한다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</a:t>
            </a:r>
          </a:p>
          <a:p>
            <a:endParaRPr lang="en-US" altLang="ko-KR" dirty="0"/>
          </a:p>
          <a:p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텍스트박스 공백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DB</a:t>
            </a:r>
            <a:r>
              <a:rPr lang="ko-KR" altLang="en-US" dirty="0"/>
              <a:t>갱신 프로시저 실행</a:t>
            </a:r>
          </a:p>
        </p:txBody>
      </p:sp>
    </p:spTree>
    <p:extLst>
      <p:ext uri="{BB962C8B-B14F-4D97-AF65-F5344CB8AC3E}">
        <p14:creationId xmlns:p14="http://schemas.microsoft.com/office/powerpoint/2010/main" val="2082962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B063558-CE02-45F5-A842-F336FC1CB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3" y="1171853"/>
            <a:ext cx="5837530" cy="4977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27966-B900-404B-A1AF-FB6894C86A03}"/>
              </a:ext>
            </a:extLst>
          </p:cNvPr>
          <p:cNvSpPr txBox="1"/>
          <p:nvPr/>
        </p:nvSpPr>
        <p:spPr>
          <a:xfrm>
            <a:off x="6096000" y="1269507"/>
            <a:ext cx="583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삭제 버튼 클릭 시 상품명의 인덱스를 찾은 후 그 인덱스를 삭제 프로시저의 매개변수로 줘서 실행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2AB47-16FF-4AE6-9F1B-41A8BF0FF339}"/>
              </a:ext>
            </a:extLst>
          </p:cNvPr>
          <p:cNvSpPr txBox="1"/>
          <p:nvPr/>
        </p:nvSpPr>
        <p:spPr>
          <a:xfrm>
            <a:off x="6676008" y="3497802"/>
            <a:ext cx="5257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전체삭제 버튼 클릭 시 카테고리리스트의 원소를 우선 삭제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상품카테고리</a:t>
            </a:r>
            <a:r>
              <a:rPr lang="ko-KR" altLang="en-US" dirty="0"/>
              <a:t> 리스트를 반복하면서 원소가 삭제하고자 하는 값과 같을 경우 인덱스를 찾아서 삭제 프로시저를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8575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57D348E-F3B6-49F9-8D7C-F516EE862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94" y="1194054"/>
            <a:ext cx="6285390" cy="5124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F22CE-0939-4FC8-8057-973CB6419EFB}"/>
              </a:ext>
            </a:extLst>
          </p:cNvPr>
          <p:cNvSpPr txBox="1"/>
          <p:nvPr/>
        </p:nvSpPr>
        <p:spPr>
          <a:xfrm>
            <a:off x="6986726" y="1194055"/>
            <a:ext cx="4634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이전의 조회버튼 과는 달리 따로 카테고리도 표시하기 위해 앞부분에 카테고리리스트에 대한 반복문을 추가</a:t>
            </a:r>
          </a:p>
        </p:txBody>
      </p:sp>
    </p:spTree>
    <p:extLst>
      <p:ext uri="{BB962C8B-B14F-4D97-AF65-F5344CB8AC3E}">
        <p14:creationId xmlns:p14="http://schemas.microsoft.com/office/powerpoint/2010/main" val="2382978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관리자용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D1594C6-0434-4414-9FD3-F5118BBAB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92" y="1322773"/>
            <a:ext cx="2354702" cy="3657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F02A78-D60A-4716-AFBF-34EBF35B931E}"/>
              </a:ext>
            </a:extLst>
          </p:cNvPr>
          <p:cNvSpPr txBox="1"/>
          <p:nvPr/>
        </p:nvSpPr>
        <p:spPr>
          <a:xfrm>
            <a:off x="4989250" y="1589103"/>
            <a:ext cx="561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상품을 주문한 고객의 아이디</a:t>
            </a:r>
            <a:r>
              <a:rPr lang="en-US" altLang="ko-KR" dirty="0"/>
              <a:t>, </a:t>
            </a:r>
            <a:r>
              <a:rPr lang="ko-KR" altLang="en-US" dirty="0"/>
              <a:t>상품 명</a:t>
            </a:r>
            <a:r>
              <a:rPr lang="en-US" altLang="ko-KR" dirty="0"/>
              <a:t>, </a:t>
            </a:r>
            <a:r>
              <a:rPr lang="ko-KR" altLang="en-US" dirty="0"/>
              <a:t>상품 수를 조회하여 주문목록을 관리자가 알 수 있게 하는 화면</a:t>
            </a:r>
          </a:p>
        </p:txBody>
      </p:sp>
    </p:spTree>
    <p:extLst>
      <p:ext uri="{BB962C8B-B14F-4D97-AF65-F5344CB8AC3E}">
        <p14:creationId xmlns:p14="http://schemas.microsoft.com/office/powerpoint/2010/main" val="143411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사용 컴포넌트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D45D62-96F2-4133-94D8-C26795C7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068446"/>
              </p:ext>
            </p:extLst>
          </p:nvPr>
        </p:nvGraphicFramePr>
        <p:xfrm>
          <a:off x="449800" y="1296713"/>
          <a:ext cx="11401889" cy="4863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309">
                  <a:extLst>
                    <a:ext uri="{9D8B030D-6E8A-4147-A177-3AD203B41FA5}">
                      <a16:colId xmlns:a16="http://schemas.microsoft.com/office/drawing/2014/main" val="554736080"/>
                    </a:ext>
                  </a:extLst>
                </a:gridCol>
                <a:gridCol w="1544714">
                  <a:extLst>
                    <a:ext uri="{9D8B030D-6E8A-4147-A177-3AD203B41FA5}">
                      <a16:colId xmlns:a16="http://schemas.microsoft.com/office/drawing/2014/main" val="1588948949"/>
                    </a:ext>
                  </a:extLst>
                </a:gridCol>
                <a:gridCol w="2503503">
                  <a:extLst>
                    <a:ext uri="{9D8B030D-6E8A-4147-A177-3AD203B41FA5}">
                      <a16:colId xmlns:a16="http://schemas.microsoft.com/office/drawing/2014/main" val="2855521679"/>
                    </a:ext>
                  </a:extLst>
                </a:gridCol>
                <a:gridCol w="887767">
                  <a:extLst>
                    <a:ext uri="{9D8B030D-6E8A-4147-A177-3AD203B41FA5}">
                      <a16:colId xmlns:a16="http://schemas.microsoft.com/office/drawing/2014/main" val="219457509"/>
                    </a:ext>
                  </a:extLst>
                </a:gridCol>
                <a:gridCol w="1145220">
                  <a:extLst>
                    <a:ext uri="{9D8B030D-6E8A-4147-A177-3AD203B41FA5}">
                      <a16:colId xmlns:a16="http://schemas.microsoft.com/office/drawing/2014/main" val="3367628097"/>
                    </a:ext>
                  </a:extLst>
                </a:gridCol>
                <a:gridCol w="1251751">
                  <a:extLst>
                    <a:ext uri="{9D8B030D-6E8A-4147-A177-3AD203B41FA5}">
                      <a16:colId xmlns:a16="http://schemas.microsoft.com/office/drawing/2014/main" val="2714658848"/>
                    </a:ext>
                  </a:extLst>
                </a:gridCol>
                <a:gridCol w="2494625">
                  <a:extLst>
                    <a:ext uri="{9D8B030D-6E8A-4147-A177-3AD203B41FA5}">
                      <a16:colId xmlns:a16="http://schemas.microsoft.com/office/drawing/2014/main" val="2641217299"/>
                    </a:ext>
                  </a:extLst>
                </a:gridCol>
              </a:tblGrid>
              <a:tr h="540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User 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Media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Drawing and Animation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Sensor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Social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Storage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Layout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617251"/>
                  </a:ext>
                </a:extLst>
              </a:tr>
              <a:tr h="540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Button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Canvas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Clock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PhoneCall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TinyDB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HorizontalArrangement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668964"/>
                  </a:ext>
                </a:extLst>
              </a:tr>
              <a:tr h="540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CheckBox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TextToSpeech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ImageSprite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TinyWebDB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VerticalArrangement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271033"/>
                  </a:ext>
                </a:extLst>
              </a:tr>
              <a:tr h="540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TableArrangement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171624"/>
                  </a:ext>
                </a:extLst>
              </a:tr>
              <a:tr h="540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Label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850732"/>
                  </a:ext>
                </a:extLst>
              </a:tr>
              <a:tr h="540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ListPicker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82702"/>
                  </a:ext>
                </a:extLst>
              </a:tr>
              <a:tr h="540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Notifier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601948"/>
                  </a:ext>
                </a:extLst>
              </a:tr>
              <a:tr h="540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TextBox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076824"/>
                  </a:ext>
                </a:extLst>
              </a:tr>
              <a:tr h="5403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WebViewer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655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3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089E9B8-6F64-4773-ACDD-38E7A29C6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3" y="1346123"/>
            <a:ext cx="3382735" cy="298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EC154-DD18-4D1C-A275-B61CE692FE63}"/>
              </a:ext>
            </a:extLst>
          </p:cNvPr>
          <p:cNvSpPr txBox="1"/>
          <p:nvPr/>
        </p:nvSpPr>
        <p:spPr>
          <a:xfrm>
            <a:off x="363984" y="4474346"/>
            <a:ext cx="30361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스크린 초기화시 </a:t>
            </a:r>
            <a:r>
              <a:rPr lang="en-US" altLang="ko-KR" sz="1400" dirty="0"/>
              <a:t>id, login, phone </a:t>
            </a:r>
            <a:r>
              <a:rPr lang="ko-KR" altLang="en-US" sz="1400" dirty="0"/>
              <a:t>변수에 </a:t>
            </a:r>
            <a:r>
              <a:rPr lang="en-US" altLang="ko-KR" sz="1400" dirty="0" err="1"/>
              <a:t>TinyDb</a:t>
            </a:r>
            <a:r>
              <a:rPr lang="ko-KR" altLang="en-US" sz="1400" dirty="0"/>
              <a:t>에서 각각의 태그로 받아온 값을 저장</a:t>
            </a: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웹</a:t>
            </a:r>
            <a:r>
              <a:rPr lang="en-US" altLang="ko-KR" sz="1400" dirty="0"/>
              <a:t>DB</a:t>
            </a:r>
            <a:r>
              <a:rPr lang="ko-KR" altLang="en-US" sz="1400" dirty="0"/>
              <a:t>에서는 전체 주민의 아이디와 비밀번호</a:t>
            </a:r>
            <a:r>
              <a:rPr lang="en-US" altLang="ko-KR" sz="1400" dirty="0"/>
              <a:t>, </a:t>
            </a:r>
            <a:r>
              <a:rPr lang="ko-KR" altLang="en-US" sz="1400" dirty="0"/>
              <a:t>전화번호를 요청</a:t>
            </a:r>
            <a:endParaRPr lang="en-US" altLang="ko-KR" sz="1400" dirty="0"/>
          </a:p>
          <a:p>
            <a:r>
              <a:rPr lang="en-US" altLang="ko-KR" sz="1400" dirty="0"/>
              <a:t>3. login</a:t>
            </a:r>
            <a:r>
              <a:rPr lang="ko-KR" altLang="en-US" sz="1400" dirty="0"/>
              <a:t>변수의 값에 따라서 다음화면으로 넘어가는게 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2CCB8F-87C6-48B5-9F8E-467ECC95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591" y="1346122"/>
            <a:ext cx="3603054" cy="1867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32B9D-51BF-4C52-AC8A-7A0A6E9DEE2B}"/>
              </a:ext>
            </a:extLst>
          </p:cNvPr>
          <p:cNvSpPr txBox="1"/>
          <p:nvPr/>
        </p:nvSpPr>
        <p:spPr>
          <a:xfrm>
            <a:off x="3957591" y="3429000"/>
            <a:ext cx="27006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웹</a:t>
            </a:r>
            <a:r>
              <a:rPr lang="en-US" altLang="ko-KR" sz="1400" dirty="0"/>
              <a:t>DB</a:t>
            </a:r>
            <a:r>
              <a:rPr lang="ko-KR" altLang="en-US" sz="1400" dirty="0"/>
              <a:t>에서 값을 </a:t>
            </a:r>
            <a:r>
              <a:rPr lang="ko-KR" altLang="en-US" sz="1400" dirty="0" err="1"/>
              <a:t>받아왔을</a:t>
            </a:r>
            <a:r>
              <a:rPr lang="ko-KR" altLang="en-US" sz="1400" dirty="0"/>
              <a:t> 때 동작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sz="1400" dirty="0"/>
              <a:t>받아온 </a:t>
            </a:r>
            <a:r>
              <a:rPr lang="en-US" altLang="ko-KR" sz="1400" dirty="0"/>
              <a:t>value</a:t>
            </a:r>
            <a:r>
              <a:rPr lang="ko-KR" altLang="en-US" sz="1400" dirty="0"/>
              <a:t>가 리스트인지 여부 확인</a:t>
            </a: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Tag</a:t>
            </a:r>
            <a:r>
              <a:rPr lang="ko-KR" altLang="en-US" sz="1400" dirty="0"/>
              <a:t>값에 따라 각각에 맞는 리스트 변수에 받아온 값들을 저장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463874-BA34-42BB-8CA6-70346AEB0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808" y="1171853"/>
            <a:ext cx="4048828" cy="4816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7EAFD-4BA5-42DD-8525-11D30AD3A2BA}"/>
              </a:ext>
            </a:extLst>
          </p:cNvPr>
          <p:cNvSpPr txBox="1"/>
          <p:nvPr/>
        </p:nvSpPr>
        <p:spPr>
          <a:xfrm>
            <a:off x="4154750" y="1722268"/>
            <a:ext cx="32248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버튼 </a:t>
            </a:r>
            <a:r>
              <a:rPr lang="ko-KR" altLang="en-US" dirty="0" err="1"/>
              <a:t>클릭시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텍스트 박스의 텍스트의 값이 웹</a:t>
            </a:r>
            <a:r>
              <a:rPr lang="en-US" altLang="ko-KR" dirty="0"/>
              <a:t>DB</a:t>
            </a:r>
            <a:r>
              <a:rPr lang="ko-KR" altLang="en-US" dirty="0"/>
              <a:t>의 값을 받은 리스트 안에 있는지 확인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동일한 </a:t>
            </a:r>
            <a:r>
              <a:rPr lang="ko-KR" altLang="en-US" dirty="0" err="1"/>
              <a:t>투플</a:t>
            </a:r>
            <a:r>
              <a:rPr lang="ko-KR" altLang="en-US" dirty="0"/>
              <a:t> 선상에 아이디와 비밀번호가 일치할 경우 </a:t>
            </a:r>
            <a:r>
              <a:rPr lang="en-US" altLang="ko-KR" dirty="0"/>
              <a:t>DB</a:t>
            </a:r>
            <a:r>
              <a:rPr lang="ko-KR" altLang="en-US" dirty="0"/>
              <a:t>에 사용자의 정보 저장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다음화면으로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336056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0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76FBE-3734-49B4-837E-87ABFBD477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A1CADA-94EC-41A7-8188-32FE3C8B31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79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2493B80-54E8-46E0-870B-07B79C65C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3" y="1242874"/>
            <a:ext cx="3336324" cy="4816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9912E7-FB42-4EAC-9F6F-4A0443CDED59}"/>
              </a:ext>
            </a:extLst>
          </p:cNvPr>
          <p:cNvSpPr txBox="1"/>
          <p:nvPr/>
        </p:nvSpPr>
        <p:spPr>
          <a:xfrm>
            <a:off x="4705164" y="1589103"/>
            <a:ext cx="6152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/>
              <a:t>초 타이머 후에 다음 스크린으로 전환하는 스크린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사실상 첫 스크린이다</a:t>
            </a:r>
            <a:r>
              <a:rPr lang="en-US" altLang="ko-KR" dirty="0"/>
              <a:t>.(</a:t>
            </a:r>
            <a:r>
              <a:rPr lang="ko-KR" altLang="en-US" dirty="0"/>
              <a:t>로그인 화면은 첫 로그인 이후에 나타나지 않기 때문에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8AF54-6773-4E05-80E6-6A48A70CB290}"/>
              </a:ext>
            </a:extLst>
          </p:cNvPr>
          <p:cNvSpPr txBox="1"/>
          <p:nvPr/>
        </p:nvSpPr>
        <p:spPr>
          <a:xfrm>
            <a:off x="4705164" y="3107184"/>
            <a:ext cx="606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타이머에 따라 화면에 보이는 이미지 </a:t>
            </a:r>
            <a:r>
              <a:rPr lang="ko-KR" altLang="en-US" dirty="0" err="1"/>
              <a:t>스프라이트</a:t>
            </a:r>
            <a:r>
              <a:rPr lang="ko-KR" altLang="en-US" dirty="0"/>
              <a:t> 컴포넌트가 제자리에서 움직이도록 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05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2417E8A-92A1-41FB-908D-12E2990C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03" y="1489237"/>
            <a:ext cx="4096562" cy="38795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9CF9C2-65E2-445A-AE05-38E23CDF751C}"/>
              </a:ext>
            </a:extLst>
          </p:cNvPr>
          <p:cNvSpPr txBox="1"/>
          <p:nvPr/>
        </p:nvSpPr>
        <p:spPr>
          <a:xfrm>
            <a:off x="5228948" y="1757779"/>
            <a:ext cx="4096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Timer</a:t>
            </a:r>
            <a:r>
              <a:rPr lang="ko-KR" altLang="en-US" dirty="0"/>
              <a:t>변수가 </a:t>
            </a:r>
            <a:r>
              <a:rPr lang="en-US" altLang="ko-KR" dirty="0"/>
              <a:t>0</a:t>
            </a:r>
            <a:r>
              <a:rPr lang="ko-KR" altLang="en-US" dirty="0"/>
              <a:t>이하가 되면 다음 스크린으로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Clock</a:t>
            </a:r>
            <a:r>
              <a:rPr lang="ko-KR" altLang="en-US" dirty="0"/>
              <a:t>컴포넌트의 </a:t>
            </a:r>
            <a:r>
              <a:rPr lang="en-US" altLang="ko-KR" dirty="0"/>
              <a:t>Timer</a:t>
            </a:r>
            <a:r>
              <a:rPr lang="ko-KR" altLang="en-US" dirty="0"/>
              <a:t>가 동작할 때 마다 </a:t>
            </a:r>
            <a:r>
              <a:rPr lang="ko-KR" altLang="en-US" dirty="0" err="1"/>
              <a:t>부울변수인</a:t>
            </a:r>
            <a:r>
              <a:rPr lang="ko-KR" altLang="en-US" dirty="0"/>
              <a:t> </a:t>
            </a:r>
            <a:r>
              <a:rPr lang="en-US" altLang="ko-KR" dirty="0" err="1"/>
              <a:t>picturemove</a:t>
            </a:r>
            <a:r>
              <a:rPr lang="ko-KR" altLang="en-US" dirty="0"/>
              <a:t>의 값이 변하고 그 변한 값을 통해 </a:t>
            </a:r>
            <a:r>
              <a:rPr lang="ko-KR" altLang="en-US" dirty="0" err="1"/>
              <a:t>이미지스프라이트가</a:t>
            </a:r>
            <a:r>
              <a:rPr lang="ko-KR" altLang="en-US" dirty="0"/>
              <a:t> 제자리에서 움직인다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90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41FABD0-5F6B-43FE-B466-794BF1128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3" y="1451503"/>
            <a:ext cx="3336324" cy="438556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2001340-222D-4AB9-A69E-94447E0607C1}"/>
              </a:ext>
            </a:extLst>
          </p:cNvPr>
          <p:cNvSpPr/>
          <p:nvPr/>
        </p:nvSpPr>
        <p:spPr>
          <a:xfrm>
            <a:off x="506867" y="1706966"/>
            <a:ext cx="781234" cy="345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467A8BC-7723-4EA7-85EE-B6BA6555BFC3}"/>
              </a:ext>
            </a:extLst>
          </p:cNvPr>
          <p:cNvCxnSpPr>
            <a:cxnSpLocks/>
          </p:cNvCxnSpPr>
          <p:nvPr/>
        </p:nvCxnSpPr>
        <p:spPr>
          <a:xfrm>
            <a:off x="1288101" y="1819922"/>
            <a:ext cx="3053080" cy="232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EB4EA2-3C58-49B4-BFAB-2964434CEF21}"/>
              </a:ext>
            </a:extLst>
          </p:cNvPr>
          <p:cNvSpPr txBox="1"/>
          <p:nvPr/>
        </p:nvSpPr>
        <p:spPr>
          <a:xfrm>
            <a:off x="4341180" y="1706966"/>
            <a:ext cx="686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화면에서 </a:t>
            </a:r>
            <a:r>
              <a:rPr lang="en-US" altLang="ko-KR" dirty="0"/>
              <a:t>DB</a:t>
            </a:r>
            <a:r>
              <a:rPr lang="ko-KR" altLang="en-US" dirty="0"/>
              <a:t>에 저장해 놓았던 사용자의 동</a:t>
            </a:r>
            <a:r>
              <a:rPr lang="en-US" altLang="ko-KR" dirty="0"/>
              <a:t>,</a:t>
            </a:r>
            <a:r>
              <a:rPr lang="ko-KR" altLang="en-US" dirty="0"/>
              <a:t>호수를 레이블에 나타낸다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02539E0-1A10-40FE-8E3F-5BFCF7710266}"/>
              </a:ext>
            </a:extLst>
          </p:cNvPr>
          <p:cNvSpPr/>
          <p:nvPr/>
        </p:nvSpPr>
        <p:spPr>
          <a:xfrm>
            <a:off x="2778712" y="1763443"/>
            <a:ext cx="781234" cy="3457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FCC93E-96DF-41E9-9584-201D831B8BC3}"/>
              </a:ext>
            </a:extLst>
          </p:cNvPr>
          <p:cNvCxnSpPr>
            <a:cxnSpLocks/>
          </p:cNvCxnSpPr>
          <p:nvPr/>
        </p:nvCxnSpPr>
        <p:spPr>
          <a:xfrm>
            <a:off x="3320249" y="2109204"/>
            <a:ext cx="1020930" cy="4305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DD0C1A-A9EF-4D52-A2C7-D16CB8B965DD}"/>
              </a:ext>
            </a:extLst>
          </p:cNvPr>
          <p:cNvSpPr txBox="1"/>
          <p:nvPr/>
        </p:nvSpPr>
        <p:spPr>
          <a:xfrm>
            <a:off x="4341179" y="2409776"/>
            <a:ext cx="6374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로그아웃 버튼 클릭 시 </a:t>
            </a:r>
            <a:r>
              <a:rPr lang="en-US" altLang="ko-KR" dirty="0"/>
              <a:t>DB</a:t>
            </a:r>
            <a:r>
              <a:rPr lang="ko-KR" altLang="en-US" dirty="0"/>
              <a:t>의 저장된 값들을 초기화 시키고 </a:t>
            </a:r>
            <a:r>
              <a:rPr lang="ko-KR" altLang="en-US" dirty="0" err="1"/>
              <a:t>첫화면으로</a:t>
            </a:r>
            <a:r>
              <a:rPr lang="ko-KR" altLang="en-US" dirty="0"/>
              <a:t> 이동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B4DA047-2EC8-4657-AC78-E79A15E5039A}"/>
              </a:ext>
            </a:extLst>
          </p:cNvPr>
          <p:cNvSpPr/>
          <p:nvPr/>
        </p:nvSpPr>
        <p:spPr>
          <a:xfrm>
            <a:off x="541538" y="2052727"/>
            <a:ext cx="3240349" cy="646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2A6D6D-121D-43CF-8DDB-C513B83767EE}"/>
              </a:ext>
            </a:extLst>
          </p:cNvPr>
          <p:cNvCxnSpPr>
            <a:cxnSpLocks/>
          </p:cNvCxnSpPr>
          <p:nvPr/>
        </p:nvCxnSpPr>
        <p:spPr>
          <a:xfrm>
            <a:off x="3551068" y="2540250"/>
            <a:ext cx="790111" cy="7533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6F3FC2-9E61-4739-B57E-0A791CC3C859}"/>
              </a:ext>
            </a:extLst>
          </p:cNvPr>
          <p:cNvSpPr txBox="1"/>
          <p:nvPr/>
        </p:nvSpPr>
        <p:spPr>
          <a:xfrm>
            <a:off x="4341179" y="3152286"/>
            <a:ext cx="6631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카테고리를 보여주는 </a:t>
            </a:r>
            <a:r>
              <a:rPr lang="en-US" altLang="ko-KR" dirty="0" err="1"/>
              <a:t>listPicker</a:t>
            </a:r>
            <a:r>
              <a:rPr lang="en-US" altLang="ko-KR" dirty="0"/>
              <a:t> </a:t>
            </a:r>
            <a:r>
              <a:rPr lang="ko-KR" altLang="en-US" dirty="0"/>
              <a:t>웹</a:t>
            </a:r>
            <a:r>
              <a:rPr lang="en-US" altLang="ko-KR" dirty="0"/>
              <a:t>DB</a:t>
            </a:r>
            <a:r>
              <a:rPr lang="ko-KR" altLang="en-US" dirty="0"/>
              <a:t>에서 받아온 카테고리들을 원소로 한다</a:t>
            </a:r>
            <a:r>
              <a:rPr lang="en-US" altLang="ko-KR" dirty="0"/>
              <a:t>. </a:t>
            </a:r>
            <a:r>
              <a:rPr lang="ko-KR" altLang="en-US" dirty="0"/>
              <a:t>선택 시 선택한 값과 함께 다음 화면으로 이동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44140EE-D805-4FBB-935C-9A2B9AF4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63" y="2680466"/>
            <a:ext cx="3255546" cy="664522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4AA9167-AA9F-41BF-A405-FBA042E36FEB}"/>
              </a:ext>
            </a:extLst>
          </p:cNvPr>
          <p:cNvCxnSpPr>
            <a:cxnSpLocks/>
          </p:cNvCxnSpPr>
          <p:nvPr/>
        </p:nvCxnSpPr>
        <p:spPr>
          <a:xfrm>
            <a:off x="3536872" y="3111512"/>
            <a:ext cx="804307" cy="1241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DD8129-BC0C-4332-A4D1-26DF9B1B7537}"/>
              </a:ext>
            </a:extLst>
          </p:cNvPr>
          <p:cNvSpPr txBox="1"/>
          <p:nvPr/>
        </p:nvSpPr>
        <p:spPr>
          <a:xfrm>
            <a:off x="4341179" y="4145872"/>
            <a:ext cx="623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주문 내역 버튼 </a:t>
            </a:r>
            <a:r>
              <a:rPr lang="ko-KR" altLang="en-US" dirty="0" err="1"/>
              <a:t>클릭시</a:t>
            </a:r>
            <a:r>
              <a:rPr lang="ko-KR" altLang="en-US" dirty="0"/>
              <a:t> 주문내역을 보여주는 화면으로 이동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07DEE-6CF8-4C62-9D2C-9A3B89AD7304}"/>
              </a:ext>
            </a:extLst>
          </p:cNvPr>
          <p:cNvSpPr txBox="1"/>
          <p:nvPr/>
        </p:nvSpPr>
        <p:spPr>
          <a:xfrm>
            <a:off x="4492101" y="4705165"/>
            <a:ext cx="6081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전화 걸기 버튼으로 미리 설정된 전화번호로 </a:t>
            </a:r>
            <a:r>
              <a:rPr lang="en-US" altLang="ko-KR" dirty="0" err="1"/>
              <a:t>PhoneCall</a:t>
            </a:r>
            <a:r>
              <a:rPr lang="ko-KR" altLang="en-US" dirty="0"/>
              <a:t>컴포넌트를 통해 전화를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97B7C6D-BDFC-4DDC-AFCB-89BB0D384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4" y="3400393"/>
            <a:ext cx="3255546" cy="357049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4BC8470-53C7-4035-9C90-9D5FDE081615}"/>
              </a:ext>
            </a:extLst>
          </p:cNvPr>
          <p:cNvCxnSpPr>
            <a:cxnSpLocks/>
          </p:cNvCxnSpPr>
          <p:nvPr/>
        </p:nvCxnSpPr>
        <p:spPr>
          <a:xfrm>
            <a:off x="3559946" y="3664518"/>
            <a:ext cx="804307" cy="1241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EE2086AE-E672-4349-B889-4C8238386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7" y="1451509"/>
            <a:ext cx="3336324" cy="43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0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73E6437-DE80-427C-B2CE-63520D83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25" y="1238897"/>
            <a:ext cx="4950564" cy="18238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3F5818-2F04-4059-8891-6D2822F9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1" y="3169322"/>
            <a:ext cx="7200022" cy="2959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0F488F-4E8B-4EC4-B471-6A29817949AE}"/>
              </a:ext>
            </a:extLst>
          </p:cNvPr>
          <p:cNvSpPr txBox="1"/>
          <p:nvPr/>
        </p:nvSpPr>
        <p:spPr>
          <a:xfrm>
            <a:off x="6001305" y="1238897"/>
            <a:ext cx="4776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TinyDB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태그를 요청한 값을 텍스트로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</a:t>
            </a:r>
            <a:r>
              <a:rPr lang="en-US" altLang="ko-KR" dirty="0"/>
              <a:t>DB</a:t>
            </a:r>
            <a:r>
              <a:rPr lang="ko-KR" altLang="en-US" dirty="0"/>
              <a:t>의 카테고리태그를 요청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F60EF-1655-402A-877F-586B88B05DAD}"/>
              </a:ext>
            </a:extLst>
          </p:cNvPr>
          <p:cNvSpPr txBox="1"/>
          <p:nvPr/>
        </p:nvSpPr>
        <p:spPr>
          <a:xfrm>
            <a:off x="5805995" y="2450237"/>
            <a:ext cx="594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로그아웃 버튼 클릭 </a:t>
            </a:r>
            <a:r>
              <a:rPr lang="en-US" altLang="ko-KR" dirty="0"/>
              <a:t>-&gt; </a:t>
            </a:r>
            <a:r>
              <a:rPr lang="en-US" altLang="ko-KR" dirty="0" err="1"/>
              <a:t>DB.ClearAll</a:t>
            </a:r>
            <a:r>
              <a:rPr lang="en-US" altLang="ko-KR" dirty="0"/>
              <a:t> </a:t>
            </a:r>
            <a:r>
              <a:rPr lang="ko-KR" altLang="en-US" dirty="0" err="1"/>
              <a:t>첫화면으로</a:t>
            </a:r>
            <a:r>
              <a:rPr lang="ko-KR" altLang="en-US" dirty="0"/>
              <a:t> 이동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8E91D-F294-4580-8456-AD714B56196D}"/>
              </a:ext>
            </a:extLst>
          </p:cNvPr>
          <p:cNvSpPr txBox="1"/>
          <p:nvPr/>
        </p:nvSpPr>
        <p:spPr>
          <a:xfrm>
            <a:off x="7421733" y="4438835"/>
            <a:ext cx="4199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리스트픽커의</a:t>
            </a:r>
            <a:r>
              <a:rPr lang="ko-KR" altLang="en-US" dirty="0"/>
              <a:t> </a:t>
            </a:r>
            <a:r>
              <a:rPr lang="en-US" altLang="ko-KR" dirty="0"/>
              <a:t>Elements</a:t>
            </a:r>
            <a:r>
              <a:rPr lang="ko-KR" altLang="en-US" dirty="0"/>
              <a:t>속성을 웹</a:t>
            </a:r>
            <a:r>
              <a:rPr lang="en-US" altLang="ko-KR" dirty="0"/>
              <a:t>DB</a:t>
            </a:r>
            <a:r>
              <a:rPr lang="ko-KR" altLang="en-US" dirty="0"/>
              <a:t>의 값을 갖고 있는 </a:t>
            </a:r>
            <a:r>
              <a:rPr lang="en-US" altLang="ko-KR" dirty="0"/>
              <a:t>category</a:t>
            </a:r>
            <a:r>
              <a:rPr lang="ko-KR" altLang="en-US" dirty="0"/>
              <a:t>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선택된 값과 함께 다음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60759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DF5ED-76F0-4D5A-B419-6EAC7650A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496"/>
            <a:ext cx="8800730" cy="330516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dirty="0"/>
              <a:t>기능 및 동작</a:t>
            </a:r>
            <a:r>
              <a:rPr lang="en-US" altLang="ko-KR" dirty="0"/>
              <a:t>-</a:t>
            </a:r>
            <a:r>
              <a:rPr lang="ko-KR" altLang="en-US" dirty="0"/>
              <a:t>사용자용 앱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D34D70-9FF1-42F8-A087-2BC1ED5040C6}"/>
              </a:ext>
            </a:extLst>
          </p:cNvPr>
          <p:cNvCxnSpPr/>
          <p:nvPr/>
        </p:nvCxnSpPr>
        <p:spPr>
          <a:xfrm>
            <a:off x="559293" y="1020932"/>
            <a:ext cx="112923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DC13F3A-3D51-4812-BC93-A8BB22FA1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2" y="1288643"/>
            <a:ext cx="2619722" cy="48854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BC25F5-D940-473B-AF81-D02128F17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0" y="1282987"/>
            <a:ext cx="2619722" cy="48910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60815A-C2B0-4920-95C6-523623E03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2" y="1296296"/>
            <a:ext cx="2619722" cy="48834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F11378-B062-48CD-9DA1-AB5849779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6" y="1296296"/>
            <a:ext cx="2619722" cy="48910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B0DBB3-6A69-4868-9F0F-5239DF383A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2" y="1288643"/>
            <a:ext cx="2619722" cy="48910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EA81F3-17C1-46D7-BA54-0E072A509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2" y="1275339"/>
            <a:ext cx="2619722" cy="488340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D706E39E-6412-4305-9B90-CE56683E5EFA}"/>
              </a:ext>
            </a:extLst>
          </p:cNvPr>
          <p:cNvSpPr/>
          <p:nvPr/>
        </p:nvSpPr>
        <p:spPr>
          <a:xfrm>
            <a:off x="786040" y="2308663"/>
            <a:ext cx="2507575" cy="2139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267B36C-9FBE-4D83-9C0B-B4AF30E26793}"/>
              </a:ext>
            </a:extLst>
          </p:cNvPr>
          <p:cNvCxnSpPr>
            <a:cxnSpLocks/>
          </p:cNvCxnSpPr>
          <p:nvPr/>
        </p:nvCxnSpPr>
        <p:spPr>
          <a:xfrm flipV="1">
            <a:off x="3293615" y="1727749"/>
            <a:ext cx="1526960" cy="15017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41AFB61-5DAF-4454-BA6E-1290C6378DEF}"/>
              </a:ext>
            </a:extLst>
          </p:cNvPr>
          <p:cNvSpPr txBox="1"/>
          <p:nvPr/>
        </p:nvSpPr>
        <p:spPr>
          <a:xfrm>
            <a:off x="4820575" y="1473693"/>
            <a:ext cx="599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픽커로</a:t>
            </a:r>
            <a:r>
              <a:rPr lang="ko-KR" altLang="en-US" dirty="0"/>
              <a:t> 선택된 카테고리에 맞는 상품들의 데이터를 </a:t>
            </a:r>
            <a:r>
              <a:rPr lang="en-US" altLang="ko-KR" dirty="0"/>
              <a:t>6</a:t>
            </a:r>
            <a:r>
              <a:rPr lang="ko-KR" altLang="en-US" dirty="0"/>
              <a:t>개의 버튼과 레이블에 나타냄 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CA97FD3-A93B-495B-9769-1C257A0939D1}"/>
              </a:ext>
            </a:extLst>
          </p:cNvPr>
          <p:cNvSpPr/>
          <p:nvPr/>
        </p:nvSpPr>
        <p:spPr>
          <a:xfrm>
            <a:off x="1650999" y="4468670"/>
            <a:ext cx="889804" cy="326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D134131-7B1F-4A96-871F-B8ADAED2BE46}"/>
              </a:ext>
            </a:extLst>
          </p:cNvPr>
          <p:cNvCxnSpPr>
            <a:cxnSpLocks/>
          </p:cNvCxnSpPr>
          <p:nvPr/>
        </p:nvCxnSpPr>
        <p:spPr>
          <a:xfrm flipV="1">
            <a:off x="2525082" y="2565647"/>
            <a:ext cx="2029163" cy="20238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7A95FA-37F9-4A15-8EBB-9C1669DF1120}"/>
              </a:ext>
            </a:extLst>
          </p:cNvPr>
          <p:cNvSpPr txBox="1"/>
          <p:nvPr/>
        </p:nvSpPr>
        <p:spPr>
          <a:xfrm>
            <a:off x="4554245" y="2388093"/>
            <a:ext cx="5539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카테고리 상품이 </a:t>
            </a:r>
            <a:r>
              <a:rPr lang="en-US" altLang="ko-KR" dirty="0"/>
              <a:t>6</a:t>
            </a:r>
            <a:r>
              <a:rPr lang="ko-KR" altLang="en-US" dirty="0"/>
              <a:t>개를 넘어갈 경우  다음버튼 활성화 다음버튼을 누르면 다음 상품들이 나타남</a:t>
            </a:r>
          </a:p>
        </p:txBody>
      </p:sp>
    </p:spTree>
    <p:extLst>
      <p:ext uri="{BB962C8B-B14F-4D97-AF65-F5344CB8AC3E}">
        <p14:creationId xmlns:p14="http://schemas.microsoft.com/office/powerpoint/2010/main" val="329864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심플 테마</Template>
  <TotalTime>190</TotalTime>
  <Words>1499</Words>
  <Application>Microsoft Office PowerPoint</Application>
  <PresentationFormat>와이드스크린</PresentationFormat>
  <Paragraphs>281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Tw Cen MT</vt:lpstr>
      <vt:lpstr>Wingdings 3</vt:lpstr>
      <vt:lpstr>New_Simple01</vt:lpstr>
      <vt:lpstr>프로젝트 발표</vt:lpstr>
      <vt:lpstr>PowerPoint 프레젠테이션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동작-사용자용 앱</vt:lpstr>
      <vt:lpstr>기능 및 동작-관리자용 앱</vt:lpstr>
      <vt:lpstr>기능 및 동작-관리자용 앱</vt:lpstr>
      <vt:lpstr>기능 및 동작-관리자용 앱</vt:lpstr>
      <vt:lpstr>기능 및 동작-관리자용 앱</vt:lpstr>
      <vt:lpstr>기능 및 동작-관리자용 앱</vt:lpstr>
      <vt:lpstr>기능 및 동작-관리자용 앱</vt:lpstr>
      <vt:lpstr>기능 및 동작-관리자용 앱</vt:lpstr>
      <vt:lpstr>기능 및 동작-관리자용 앱</vt:lpstr>
      <vt:lpstr>기능 및 동작-관리자용 앱</vt:lpstr>
      <vt:lpstr>기능 및 동작-관리자용 앱</vt:lpstr>
      <vt:lpstr>기능 및 동작-관리자용 앱</vt:lpstr>
      <vt:lpstr>사용 컴포넌트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발표</dc:title>
  <dc:creator>lee mingu</dc:creator>
  <cp:lastModifiedBy>lee mingu</cp:lastModifiedBy>
  <cp:revision>22</cp:revision>
  <dcterms:created xsi:type="dcterms:W3CDTF">2018-11-26T16:01:16Z</dcterms:created>
  <dcterms:modified xsi:type="dcterms:W3CDTF">2018-11-26T19:12:08Z</dcterms:modified>
</cp:coreProperties>
</file>